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259" r:id="rId12"/>
    <p:sldId id="882" r:id="rId13"/>
    <p:sldId id="883" r:id="rId14"/>
    <p:sldId id="884" r:id="rId15"/>
    <p:sldId id="885" r:id="rId16"/>
    <p:sldId id="886" r:id="rId17"/>
    <p:sldId id="887" r:id="rId18"/>
    <p:sldId id="888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10807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While the lights were changing to red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 car suddenly appeared.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7" y="762518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71A4BFB-A2E1-ECB1-C827-4D778FA6744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have other things to buy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buy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Laura was singing. At the same time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was dancing.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合并为一句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Laura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ec2cc">
            <a:extLst>
              <a:ext uri="{FF2B5EF4-FFF2-40B4-BE49-F238E27FC236}">
                <a16:creationId xmlns:a16="http://schemas.microsoft.com/office/drawing/2014/main" id="{EC06CE46-69C7-48C8-9F24-565F720A19BF}"/>
              </a:ext>
            </a:extLst>
          </p:cNvPr>
          <p:cNvSpPr/>
          <p:nvPr/>
        </p:nvSpPr>
        <p:spPr>
          <a:xfrm>
            <a:off x="2612390" y="4635167"/>
            <a:ext cx="641197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dancing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d1611">
            <a:extLst>
              <a:ext uri="{FF2B5EF4-FFF2-40B4-BE49-F238E27FC236}">
                <a16:creationId xmlns:a16="http://schemas.microsoft.com/office/drawing/2014/main" id="{05A349E9-27A0-4C62-9C21-337F6AAD0A50}"/>
              </a:ext>
            </a:extLst>
          </p:cNvPr>
          <p:cNvSpPr/>
          <p:nvPr/>
        </p:nvSpPr>
        <p:spPr>
          <a:xfrm>
            <a:off x="2915603" y="2733215"/>
            <a:ext cx="45006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anything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else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263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7B21A6F-D96F-88B2-6829-16B020FF1F5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214406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湖州中考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Jackson was walking home from school one afternoon when his untied shoelaces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鞋带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caught his foot. He almost fell. He put down his backpack and tied them.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Eva and Dave were riding down the other side of the street. Suddenly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Dave stopped and pointed.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 you see that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asked.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Jackson just totally fell down there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5438" y="715872"/>
            <a:ext cx="2610152" cy="47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225F2F13-AD95-6551-D1C0-B1C5D71FF4A8}"/>
              </a:ext>
            </a:extLst>
          </p:cNvPr>
          <p:cNvSpPr txBox="1">
            <a:spLocks noChangeAspect="1"/>
          </p:cNvSpPr>
          <p:nvPr/>
        </p:nvSpPr>
        <p:spPr>
          <a:xfrm>
            <a:off x="330314" y="647451"/>
            <a:ext cx="11540261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he okay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asked Eva.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looks like he hurt his knee.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 as they were still talking about this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Mandy caught up with them.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are you guys talking about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asked.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Jackson just fell and hurt his knee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said Eva.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 he bleeding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asked Mandy.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story began to spread. Within an hour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Kevin heard the whole story.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Jackson got hit by a car on his way home. There was blood everywhere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he was sent to hospital.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35413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00DB6F2-0A98-8294-DE6F-5155E8A03DC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 night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Oliver got more information.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u="sng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▲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doesn’t even remember anything about the accident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won’t be at school for at least four weeks.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next morning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everybody at school was talking about Jackson.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Lucky Jackson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Maya said.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gets to miss so much school.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poor guy can’t even move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you think he’s lucky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said Kathy.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06726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AEA095C-FB98-CE1C-C76C-8125FBAA2D07}"/>
              </a:ext>
            </a:extLst>
          </p:cNvPr>
          <p:cNvSpPr txBox="1">
            <a:spLocks noChangeAspect="1"/>
          </p:cNvSpPr>
          <p:nvPr/>
        </p:nvSpPr>
        <p:spPr>
          <a:xfrm>
            <a:off x="209492" y="765372"/>
            <a:ext cx="11773015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Bob shook his head sadly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was so good at soccer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if he can never play again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Maybe we should send him a card or visit him in the hospital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suggested Bill.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 he even remember us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asked Gina.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can’t believe he lost his memory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Lisa cried.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 then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Jackson came around the corner and walked over to Gina and Lisa.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Hey guys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what’s going 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asked.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 stopped talking and stared at him.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43415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A87B9D5-827A-2B48-C802-CEB71FA7C1D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was Jackson doing when he almost fell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Tying his shoelaces.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Riding his bike home.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Walking in the street.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Putting down his backpack.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6393">
            <a:extLst>
              <a:ext uri="{FF2B5EF4-FFF2-40B4-BE49-F238E27FC236}">
                <a16:creationId xmlns:a16="http://schemas.microsoft.com/office/drawing/2014/main" id="{A0F8C782-8372-4032-ABB5-C0F09337AD8B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11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10897EC-3986-4FB7-DE8C-5EB18965C37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of the following is the best to fill in the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u="sng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▲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Jackson fell down and hurt his knee.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Jackson got hit by a car and kept bleeding.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Jackson got caught by his shoelaces and fell.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Jackson broke his leg and his head was hurt.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6874">
            <a:extLst>
              <a:ext uri="{FF2B5EF4-FFF2-40B4-BE49-F238E27FC236}">
                <a16:creationId xmlns:a16="http://schemas.microsoft.com/office/drawing/2014/main" id="{17927421-EA37-44F1-B4F0-ACFC6D8B53A5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901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07FF6DC-E2A3-0AA2-69BF-61784F7B592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 the last sentence of the 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can infer that everyone was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shocked               B. scared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upset                   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disappointed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c84e">
            <a:extLst>
              <a:ext uri="{FF2B5EF4-FFF2-40B4-BE49-F238E27FC236}">
                <a16:creationId xmlns:a16="http://schemas.microsoft.com/office/drawing/2014/main" id="{652E11A5-310F-47B1-BF8A-046B75B4235B}"/>
              </a:ext>
            </a:extLst>
          </p:cNvPr>
          <p:cNvSpPr/>
          <p:nvPr/>
        </p:nvSpPr>
        <p:spPr>
          <a:xfrm>
            <a:off x="804228" y="241665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A9D9A42-A3F1-0350-717A-EC15AD0AA69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175"/>
            <a:ext cx="10833100" cy="3874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best title for the passage can probably be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 Funny Friend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He Said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Said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 Terrible Accident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He Hurt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She Cared</a:t>
            </a:r>
            <a:endParaRPr lang="zh-CN" altLang="en-US" sz="3200" dirty="0"/>
          </a:p>
        </p:txBody>
      </p:sp>
      <p:sp>
        <p:nvSpPr>
          <p:cNvPr id="4" name="A_cfa83">
            <a:extLst>
              <a:ext uri="{FF2B5EF4-FFF2-40B4-BE49-F238E27FC236}">
                <a16:creationId xmlns:a16="http://schemas.microsoft.com/office/drawing/2014/main" id="{AE74CDA0-0BD1-4F27-9E96-AAC316928145}"/>
              </a:ext>
            </a:extLst>
          </p:cNvPr>
          <p:cNvSpPr/>
          <p:nvPr/>
        </p:nvSpPr>
        <p:spPr>
          <a:xfrm>
            <a:off x="804228" y="177869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84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1" y="2374663"/>
              <a:ext cx="11647357" cy="113877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1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While the lights were changing to red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，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a car suddenly appeared.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1" y="1700079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8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Accidents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9FEA024-DE23-9ECE-3D5F-1572C4396CBC}"/>
              </a:ext>
            </a:extLst>
          </p:cNvPr>
          <p:cNvSpPr txBox="1">
            <a:spLocks noChangeAspect="1"/>
          </p:cNvSpPr>
          <p:nvPr/>
        </p:nvSpPr>
        <p:spPr>
          <a:xfrm>
            <a:off x="464975" y="1628354"/>
            <a:ext cx="11521978" cy="42375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根据句意、首字母及汉语提示完成单词。</a:t>
            </a:r>
            <a:endParaRPr lang="zh-CN" altLang="zh-CN" sz="30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</a:t>
            </a:r>
            <a:r>
              <a:rPr lang="en-US" altLang="zh-CN" sz="30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0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高兴的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visit our grandparents on weekends.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30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 </a:t>
            </a:r>
            <a:r>
              <a:rPr lang="en-US" altLang="zh-CN" sz="30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藏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behind the trees and his mother can’t find him.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was an accident here last night. A </a:t>
            </a:r>
            <a:r>
              <a:rPr lang="en-US" altLang="zh-CN" sz="30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 </a:t>
            </a:r>
            <a:r>
              <a:rPr lang="en-US" altLang="zh-CN" sz="30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0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碰撞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Judy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looks</a:t>
            </a:r>
            <a:r>
              <a:rPr lang="en-US" altLang="zh-CN" sz="30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0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苍白的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walking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hours.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0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0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危险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if you climb this high mountain.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A_e2f6c">
            <a:extLst>
              <a:ext uri="{FF2B5EF4-FFF2-40B4-BE49-F238E27FC236}">
                <a16:creationId xmlns:a16="http://schemas.microsoft.com/office/drawing/2014/main" id="{190A8170-7E25-4493-831B-A25B3CAE6475}"/>
              </a:ext>
            </a:extLst>
          </p:cNvPr>
          <p:cNvSpPr/>
          <p:nvPr/>
        </p:nvSpPr>
        <p:spPr>
          <a:xfrm>
            <a:off x="4011450" y="5291034"/>
            <a:ext cx="1355789" cy="4473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isk</a:t>
            </a:r>
            <a:r>
              <a:rPr lang="zh-CN" altLang="zh-CN" sz="30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12" name="A_cfe2a">
            <a:extLst>
              <a:ext uri="{FF2B5EF4-FFF2-40B4-BE49-F238E27FC236}">
                <a16:creationId xmlns:a16="http://schemas.microsoft.com/office/drawing/2014/main" id="{28604A47-9FFE-44D6-9A04-59B60DE57F00}"/>
              </a:ext>
            </a:extLst>
          </p:cNvPr>
          <p:cNvSpPr/>
          <p:nvPr/>
        </p:nvSpPr>
        <p:spPr>
          <a:xfrm>
            <a:off x="2791615" y="4696674"/>
            <a:ext cx="135737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ale</a:t>
            </a:r>
            <a:r>
              <a:rPr lang="zh-CN" altLang="zh-CN" sz="30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11" name="A_18f67">
            <a:extLst>
              <a:ext uri="{FF2B5EF4-FFF2-40B4-BE49-F238E27FC236}">
                <a16:creationId xmlns:a16="http://schemas.microsoft.com/office/drawing/2014/main" id="{819291CC-FBDD-43AB-98BE-61FA36FD83FE}"/>
              </a:ext>
            </a:extLst>
          </p:cNvPr>
          <p:cNvSpPr/>
          <p:nvPr/>
        </p:nvSpPr>
        <p:spPr>
          <a:xfrm>
            <a:off x="8129679" y="4102314"/>
            <a:ext cx="112401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 sz="30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10" name="A_8ee94">
            <a:extLst>
              <a:ext uri="{FF2B5EF4-FFF2-40B4-BE49-F238E27FC236}">
                <a16:creationId xmlns:a16="http://schemas.microsoft.com/office/drawing/2014/main" id="{60F8CD78-CDD7-4C43-A417-D5EF8AB486E1}"/>
              </a:ext>
            </a:extLst>
          </p:cNvPr>
          <p:cNvSpPr/>
          <p:nvPr/>
        </p:nvSpPr>
        <p:spPr>
          <a:xfrm>
            <a:off x="2582065" y="2913594"/>
            <a:ext cx="152565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ides</a:t>
            </a:r>
            <a:r>
              <a:rPr lang="zh-CN" altLang="zh-CN" sz="30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1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5" y="698093"/>
            <a:ext cx="2413435" cy="526858"/>
          </a:xfrm>
          <a:prstGeom prst="rect">
            <a:avLst/>
          </a:prstGeom>
        </p:spPr>
      </p:pic>
      <p:sp>
        <p:nvSpPr>
          <p:cNvPr id="9" name="A_79246">
            <a:extLst>
              <a:ext uri="{FF2B5EF4-FFF2-40B4-BE49-F238E27FC236}">
                <a16:creationId xmlns:a16="http://schemas.microsoft.com/office/drawing/2014/main" id="{33B7355F-72FE-455F-BD5F-90D641E71A75}"/>
              </a:ext>
            </a:extLst>
          </p:cNvPr>
          <p:cNvSpPr/>
          <p:nvPr/>
        </p:nvSpPr>
        <p:spPr>
          <a:xfrm>
            <a:off x="2224497" y="2319234"/>
            <a:ext cx="139865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lad</a:t>
            </a:r>
            <a:r>
              <a:rPr lang="zh-CN" altLang="zh-CN" sz="30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11" grpId="0" animBg="1"/>
      <p:bldP spid="10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BD8EAC2-66A6-0E1E-0B6C-09862430EE17}"/>
              </a:ext>
            </a:extLst>
          </p:cNvPr>
          <p:cNvSpPr txBox="1">
            <a:spLocks noChangeAspect="1"/>
          </p:cNvSpPr>
          <p:nvPr/>
        </p:nvSpPr>
        <p:spPr>
          <a:xfrm>
            <a:off x="396818" y="2741922"/>
            <a:ext cx="11540258" cy="3637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will be here for you </a:t>
            </a:r>
            <a:r>
              <a:rPr lang="zh-CN" altLang="zh-CN" sz="30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0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careful</a:t>
            </a:r>
            <a:r>
              <a:rPr lang="zh-CN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bus is coming </a:t>
            </a:r>
            <a:r>
              <a:rPr lang="zh-CN" altLang="zh-CN" sz="30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0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I was learning to ride a bike</a:t>
            </a:r>
            <a:r>
              <a:rPr lang="zh-CN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often </a:t>
            </a:r>
            <a:r>
              <a:rPr lang="zh-CN" altLang="zh-CN" sz="30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0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bike.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mother always tells me to </a:t>
            </a:r>
            <a:r>
              <a:rPr lang="zh-CN" altLang="zh-CN" sz="30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0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the traffic lights.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sister and I often walk </a:t>
            </a:r>
            <a:r>
              <a:rPr lang="zh-CN" altLang="zh-CN" sz="30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0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park.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A_5bfee">
            <a:extLst>
              <a:ext uri="{FF2B5EF4-FFF2-40B4-BE49-F238E27FC236}">
                <a16:creationId xmlns:a16="http://schemas.microsoft.com/office/drawing/2014/main" id="{54EEF02B-C8BE-4D58-B19B-649FC138CAA0}"/>
              </a:ext>
            </a:extLst>
          </p:cNvPr>
          <p:cNvSpPr/>
          <p:nvPr/>
        </p:nvSpPr>
        <p:spPr>
          <a:xfrm>
            <a:off x="5407413" y="5810242"/>
            <a:ext cx="2848038" cy="4473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side by side</a:t>
            </a:r>
            <a:r>
              <a:rPr lang="zh-CN" altLang="zh-CN" sz="30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3" name="A_be693">
            <a:extLst>
              <a:ext uri="{FF2B5EF4-FFF2-40B4-BE49-F238E27FC236}">
                <a16:creationId xmlns:a16="http://schemas.microsoft.com/office/drawing/2014/main" id="{6114026C-724C-4635-887B-E654A260799B}"/>
              </a:ext>
            </a:extLst>
          </p:cNvPr>
          <p:cNvSpPr/>
          <p:nvPr/>
        </p:nvSpPr>
        <p:spPr>
          <a:xfrm>
            <a:off x="5918588" y="5182470"/>
            <a:ext cx="3133788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pay attention</a:t>
            </a:r>
            <a:r>
              <a:rPr lang="zh-CN" altLang="zh-CN" sz="3000" b="1" dirty="0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2" name="A_a81ba">
            <a:extLst>
              <a:ext uri="{FF2B5EF4-FFF2-40B4-BE49-F238E27FC236}">
                <a16:creationId xmlns:a16="http://schemas.microsoft.com/office/drawing/2014/main" id="{97C31342-541E-4B9B-96AD-2A97334CB4A3}"/>
              </a:ext>
            </a:extLst>
          </p:cNvPr>
          <p:cNvSpPr/>
          <p:nvPr/>
        </p:nvSpPr>
        <p:spPr>
          <a:xfrm>
            <a:off x="8316221" y="4027162"/>
            <a:ext cx="2035238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fell</a:t>
            </a:r>
            <a:r>
              <a:rPr lang="en-US" altLang="zh-CN" sz="30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r>
              <a:rPr lang="zh-CN" altLang="zh-CN" sz="30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1" name="A_00eaf">
            <a:extLst>
              <a:ext uri="{FF2B5EF4-FFF2-40B4-BE49-F238E27FC236}">
                <a16:creationId xmlns:a16="http://schemas.microsoft.com/office/drawing/2014/main" id="{2B3C2195-6115-43EC-8542-74A208483898}"/>
              </a:ext>
            </a:extLst>
          </p:cNvPr>
          <p:cNvSpPr/>
          <p:nvPr/>
        </p:nvSpPr>
        <p:spPr>
          <a:xfrm>
            <a:off x="5813051" y="3432802"/>
            <a:ext cx="3657155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round the corner</a:t>
            </a:r>
            <a:r>
              <a:rPr lang="zh-CN" altLang="zh-CN" sz="30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8EF8B0F-2998-49C1-84B2-A4CABC4D7FA5}"/>
              </a:ext>
            </a:extLst>
          </p:cNvPr>
          <p:cNvSpPr txBox="1">
            <a:spLocks noChangeAspect="1"/>
          </p:cNvSpPr>
          <p:nvPr/>
        </p:nvSpPr>
        <p:spPr>
          <a:xfrm>
            <a:off x="2611870" y="1428870"/>
            <a:ext cx="6968259" cy="12367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 off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all the time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pay attention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round the corner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side by side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A_87bf7">
            <a:extLst>
              <a:ext uri="{FF2B5EF4-FFF2-40B4-BE49-F238E27FC236}">
                <a16:creationId xmlns:a16="http://schemas.microsoft.com/office/drawing/2014/main" id="{F14AD3B8-E923-40E4-9A8A-B4C41193057C}"/>
              </a:ext>
            </a:extLst>
          </p:cNvPr>
          <p:cNvSpPr/>
          <p:nvPr/>
        </p:nvSpPr>
        <p:spPr>
          <a:xfrm>
            <a:off x="4535367" y="2838442"/>
            <a:ext cx="27131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 the time</a:t>
            </a:r>
            <a:r>
              <a:rPr lang="zh-CN" altLang="zh-CN" sz="30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1033F3-70D9-4A90-B209-FF6594950B12}"/>
              </a:ext>
            </a:extLst>
          </p:cNvPr>
          <p:cNvSpPr txBox="1">
            <a:spLocks noChangeAspect="1"/>
          </p:cNvSpPr>
          <p:nvPr/>
        </p:nvSpPr>
        <p:spPr>
          <a:xfrm>
            <a:off x="396818" y="755993"/>
            <a:ext cx="10833100" cy="6365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0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从方框中选择合适的短语，并用其正确形式填空。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428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12" grpId="0" animBg="1"/>
      <p:bldP spid="11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378BCE1-620B-5F61-7BF6-04A604215F7F}"/>
              </a:ext>
            </a:extLst>
          </p:cNvPr>
          <p:cNvSpPr txBox="1">
            <a:spLocks noChangeAspect="1"/>
          </p:cNvSpPr>
          <p:nvPr/>
        </p:nvSpPr>
        <p:spPr>
          <a:xfrm>
            <a:off x="546446" y="1135335"/>
            <a:ext cx="108331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are you in a hurry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Kelly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writer is in the school library. I can’t wait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see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to see	C. seeing      D. saw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tall boy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bike and broke his arms.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fell down                B. got 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fell off               	D. got off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e14e9">
            <a:extLst>
              <a:ext uri="{FF2B5EF4-FFF2-40B4-BE49-F238E27FC236}">
                <a16:creationId xmlns:a16="http://schemas.microsoft.com/office/drawing/2014/main" id="{C35AFB15-4FC6-463C-B89B-45284E14F9DF}"/>
              </a:ext>
            </a:extLst>
          </p:cNvPr>
          <p:cNvSpPr/>
          <p:nvPr/>
        </p:nvSpPr>
        <p:spPr>
          <a:xfrm>
            <a:off x="671224" y="440177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5" name="A_d43f9">
            <a:extLst>
              <a:ext uri="{FF2B5EF4-FFF2-40B4-BE49-F238E27FC236}">
                <a16:creationId xmlns:a16="http://schemas.microsoft.com/office/drawing/2014/main" id="{720164DE-8860-4A7B-BE46-FD51E2EBC05D}"/>
              </a:ext>
            </a:extLst>
          </p:cNvPr>
          <p:cNvSpPr/>
          <p:nvPr/>
        </p:nvSpPr>
        <p:spPr>
          <a:xfrm>
            <a:off x="671224" y="186583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47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DD36D47-887C-B543-37D5-84B3BF15061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doctor came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saved the sick man at last.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on time               B. in time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at times              D. for a time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83bb">
            <a:extLst>
              <a:ext uri="{FF2B5EF4-FFF2-40B4-BE49-F238E27FC236}">
                <a16:creationId xmlns:a16="http://schemas.microsoft.com/office/drawing/2014/main" id="{AA171D59-492B-4F2D-AB94-947561E84DB7}"/>
              </a:ext>
            </a:extLst>
          </p:cNvPr>
          <p:cNvSpPr/>
          <p:nvPr/>
        </p:nvSpPr>
        <p:spPr>
          <a:xfrm>
            <a:off x="804228" y="241665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368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ECAD313-39A2-D6A4-4B9F-80AB9FDB152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宿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迁中考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girl’s beautiful pronunciation caught our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yesterday’s English speech competition.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many students couldn’t help cheering for her.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condition                B. attention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invention                D. position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31a8">
            <a:extLst>
              <a:ext uri="{FF2B5EF4-FFF2-40B4-BE49-F238E27FC236}">
                <a16:creationId xmlns:a16="http://schemas.microsoft.com/office/drawing/2014/main" id="{F8F45810-0F9E-4ED9-9B77-6F3BFDE05AF1}"/>
              </a:ext>
            </a:extLst>
          </p:cNvPr>
          <p:cNvSpPr/>
          <p:nvPr/>
        </p:nvSpPr>
        <p:spPr>
          <a:xfrm>
            <a:off x="804228" y="177648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488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AB838EB-774E-C3D1-5845-5C1117B8906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西藏中考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summer holiday is coming.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I’m glad to hear that.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What a pity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It’s my pleasure.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Be careful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60f1">
            <a:extLst>
              <a:ext uri="{FF2B5EF4-FFF2-40B4-BE49-F238E27FC236}">
                <a16:creationId xmlns:a16="http://schemas.microsoft.com/office/drawing/2014/main" id="{1BD46587-C4DF-4B4F-BED8-3B704389357C}"/>
              </a:ext>
            </a:extLst>
          </p:cNvPr>
          <p:cNvSpPr/>
          <p:nvPr/>
        </p:nvSpPr>
        <p:spPr>
          <a:xfrm>
            <a:off x="804228" y="177914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595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CB6E9D2-BE6E-4CF0-4CB0-FC47E759E68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句型转换。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car stopped in front of the hospital.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改为一般疑问句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front of the hospital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Close the door.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改为否定句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door.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Jane was 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listening to music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when I came back.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Jane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you came back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A_1a508">
            <a:extLst>
              <a:ext uri="{FF2B5EF4-FFF2-40B4-BE49-F238E27FC236}">
                <a16:creationId xmlns:a16="http://schemas.microsoft.com/office/drawing/2014/main" id="{6E6D37D1-A913-413A-837B-A5D33476C7C4}"/>
              </a:ext>
            </a:extLst>
          </p:cNvPr>
          <p:cNvSpPr/>
          <p:nvPr/>
        </p:nvSpPr>
        <p:spPr>
          <a:xfrm>
            <a:off x="5034915" y="5576857"/>
            <a:ext cx="2395600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1" name="A_7c4fa">
            <a:extLst>
              <a:ext uri="{FF2B5EF4-FFF2-40B4-BE49-F238E27FC236}">
                <a16:creationId xmlns:a16="http://schemas.microsoft.com/office/drawing/2014/main" id="{4DD782BA-417F-4680-9A2C-6383382EF936}"/>
              </a:ext>
            </a:extLst>
          </p:cNvPr>
          <p:cNvSpPr/>
          <p:nvPr/>
        </p:nvSpPr>
        <p:spPr>
          <a:xfrm>
            <a:off x="669290" y="5576857"/>
            <a:ext cx="3959289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0" name="A_aac60">
            <a:extLst>
              <a:ext uri="{FF2B5EF4-FFF2-40B4-BE49-F238E27FC236}">
                <a16:creationId xmlns:a16="http://schemas.microsoft.com/office/drawing/2014/main" id="{9BD9EF90-2D21-4DD8-86C9-8767391E59B9}"/>
              </a:ext>
            </a:extLst>
          </p:cNvPr>
          <p:cNvSpPr/>
          <p:nvPr/>
        </p:nvSpPr>
        <p:spPr>
          <a:xfrm>
            <a:off x="669290" y="3674905"/>
            <a:ext cx="41624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close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9" name="A_f5718">
            <a:extLst>
              <a:ext uri="{FF2B5EF4-FFF2-40B4-BE49-F238E27FC236}">
                <a16:creationId xmlns:a16="http://schemas.microsoft.com/office/drawing/2014/main" id="{D61D81C6-5181-46B8-813B-F8301F66D931}"/>
              </a:ext>
            </a:extLst>
          </p:cNvPr>
          <p:cNvSpPr/>
          <p:nvPr/>
        </p:nvSpPr>
        <p:spPr>
          <a:xfrm>
            <a:off x="3521012" y="2406937"/>
            <a:ext cx="22828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stop`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d31f9">
            <a:extLst>
              <a:ext uri="{FF2B5EF4-FFF2-40B4-BE49-F238E27FC236}">
                <a16:creationId xmlns:a16="http://schemas.microsoft.com/office/drawing/2014/main" id="{581157DC-5E71-4832-8BC9-E3D2C8B1F9A9}"/>
              </a:ext>
            </a:extLst>
          </p:cNvPr>
          <p:cNvSpPr/>
          <p:nvPr/>
        </p:nvSpPr>
        <p:spPr>
          <a:xfrm>
            <a:off x="669290" y="2406937"/>
            <a:ext cx="20574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946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10" grpId="0" animBg="1"/>
      <p:bldP spid="9" grpId="0" animBg="1"/>
      <p:bldP spid="8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42</TotalTime>
  <Words>1201</Words>
  <Application>Microsoft Office PowerPoint</Application>
  <PresentationFormat>宽屏</PresentationFormat>
  <Paragraphs>119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17</cp:revision>
  <dcterms:created xsi:type="dcterms:W3CDTF">2024-07-07T03:18:13Z</dcterms:created>
  <dcterms:modified xsi:type="dcterms:W3CDTF">2024-07-09T03:39:08Z</dcterms:modified>
</cp:coreProperties>
</file>