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阅读能力提升　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03849" y="1328336"/>
            <a:ext cx="10908701" cy="455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When you have tanks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air on your back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stay in deep water for a long time. But you must be careful when you dive in deep water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can be quite dangerous.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catch fish is more exciting than other parts of this sport. Besides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more interesting things about diving. You can see different kinds of living things from the amazing undersea world.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041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2861"/>
            <a:ext cx="10807700" cy="5438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is it easy for us to move around under the water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0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diving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个词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3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000" dirty="0"/>
          </a:p>
        </p:txBody>
      </p:sp>
      <p:sp>
        <p:nvSpPr>
          <p:cNvPr id="6" name="A_1dc8f">
            <a:extLst>
              <a:ext uri="{FF2B5EF4-FFF2-40B4-BE49-F238E27FC236}">
                <a16:creationId xmlns:a16="http://schemas.microsoft.com/office/drawing/2014/main" id="{11F74BEE-80C9-48C9-AC4D-88C328F33AC6}"/>
              </a:ext>
            </a:extLst>
          </p:cNvPr>
          <p:cNvSpPr/>
          <p:nvPr/>
        </p:nvSpPr>
        <p:spPr>
          <a:xfrm>
            <a:off x="679450" y="5779170"/>
            <a:ext cx="3246501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catch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fish.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  <p:sp>
        <p:nvSpPr>
          <p:cNvPr id="5" name="A_f5c5a">
            <a:extLst>
              <a:ext uri="{FF2B5EF4-FFF2-40B4-BE49-F238E27FC236}">
                <a16:creationId xmlns:a16="http://schemas.microsoft.com/office/drawing/2014/main" id="{51866D8A-0BAC-46D5-B918-131FB9E33F6F}"/>
              </a:ext>
            </a:extLst>
          </p:cNvPr>
          <p:cNvSpPr/>
          <p:nvPr/>
        </p:nvSpPr>
        <p:spPr>
          <a:xfrm>
            <a:off x="679450" y="3910163"/>
            <a:ext cx="379006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green.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  <p:sp>
        <p:nvSpPr>
          <p:cNvPr id="4" name="A_927be">
            <a:extLst>
              <a:ext uri="{FF2B5EF4-FFF2-40B4-BE49-F238E27FC236}">
                <a16:creationId xmlns:a16="http://schemas.microsoft.com/office/drawing/2014/main" id="{DFB162D0-067A-4BF1-B073-424D18538E27}"/>
              </a:ext>
            </a:extLst>
          </p:cNvPr>
          <p:cNvSpPr/>
          <p:nvPr/>
        </p:nvSpPr>
        <p:spPr>
          <a:xfrm>
            <a:off x="679450" y="2724489"/>
            <a:ext cx="666381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longer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heavy.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38387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0952" y="2409119"/>
            <a:ext cx="479009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Sports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08115" y="3886418"/>
            <a:ext cx="9770853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My name is David. Good health makes me feel great and helps me study well. I come here on Tuesdays and Fridays. I exercise for thirty minutes each time.</a:t>
            </a:r>
            <a:endParaRPr lang="zh-CN" altLang="en-US" sz="3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55162" y="1060200"/>
            <a:ext cx="11276761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［人与自我·健康生活］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Hello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I’m John. I’m in a health club now. I’m interviewing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采访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four students who joined the club. Here are the results.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072871"/>
              </p:ext>
            </p:extLst>
          </p:nvPr>
        </p:nvGraphicFramePr>
        <p:xfrm>
          <a:off x="1386671" y="1799581"/>
          <a:ext cx="9655139" cy="3472180"/>
        </p:xfrm>
        <a:graphic>
          <a:graphicData uri="http://schemas.openxmlformats.org/drawingml/2006/table">
            <a:tbl>
              <a:tblPr firstRow="1" firstCol="1" bandRow="1"/>
              <a:tblGrid>
                <a:gridCol w="9655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Alice. I am heavy. So I come here to exercise. I come here three times a week and spend thirty minutes exercising here each time. Now I look healthy.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Ann. I have lots of homework to do every day. I think exercise can make me relax and help me study well. Although I am very busy every day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spend forty minutes here.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35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141" y="2266276"/>
            <a:ext cx="10443715" cy="255454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I’m Bill. I always wanted to sleep in class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although I slept nine hours each night. The doctor asked me to do more exercise. So I come here and do exercise for twenty minutes each day. I find that I’m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energetic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now and I don’t sleep in class any more.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93015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 may be a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reporter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 teacher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doctor                		D. waiter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 exercises for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 week in the health club.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thirty minutes                B. an hour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 hour and a half         D. two hours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75e5">
            <a:extLst>
              <a:ext uri="{FF2B5EF4-FFF2-40B4-BE49-F238E27FC236}">
                <a16:creationId xmlns:a16="http://schemas.microsoft.com/office/drawing/2014/main" id="{876B5F9C-A7B5-42AC-B6C1-C181111D7971}"/>
              </a:ext>
            </a:extLst>
          </p:cNvPr>
          <p:cNvSpPr/>
          <p:nvPr/>
        </p:nvSpPr>
        <p:spPr>
          <a:xfrm>
            <a:off x="804228" y="335834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3" name="A_3b836">
            <a:extLst>
              <a:ext uri="{FF2B5EF4-FFF2-40B4-BE49-F238E27FC236}">
                <a16:creationId xmlns:a16="http://schemas.microsoft.com/office/drawing/2014/main" id="{A703E2B3-5742-403B-B646-8A1ECE8763E5}"/>
              </a:ext>
            </a:extLst>
          </p:cNvPr>
          <p:cNvSpPr/>
          <p:nvPr/>
        </p:nvSpPr>
        <p:spPr>
          <a:xfrm>
            <a:off x="804228" y="145639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 exercise can help them to study well.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David and Ann     B. Ann and Alice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Alice and Bill        D. David and Alice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energetic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means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Chinese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痛苦的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	B.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精力充沛的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虚弱的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	D.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昏昏欲睡的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d946">
            <a:extLst>
              <a:ext uri="{FF2B5EF4-FFF2-40B4-BE49-F238E27FC236}">
                <a16:creationId xmlns:a16="http://schemas.microsoft.com/office/drawing/2014/main" id="{BDEE4A1D-D467-4DA5-AC8D-87846FFC8929}"/>
              </a:ext>
            </a:extLst>
          </p:cNvPr>
          <p:cNvSpPr/>
          <p:nvPr/>
        </p:nvSpPr>
        <p:spPr>
          <a:xfrm>
            <a:off x="804228" y="336100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A_804d4">
            <a:extLst>
              <a:ext uri="{FF2B5EF4-FFF2-40B4-BE49-F238E27FC236}">
                <a16:creationId xmlns:a16="http://schemas.microsoft.com/office/drawing/2014/main" id="{81B41C80-6380-43B3-8829-E08BCA3762E4}"/>
              </a:ext>
            </a:extLst>
          </p:cNvPr>
          <p:cNvSpPr/>
          <p:nvPr/>
        </p:nvSpPr>
        <p:spPr>
          <a:xfrm>
            <a:off x="804228" y="145905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85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can we know from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David goes to the club every weekend.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Bill sleeps eight hours each night.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John has too much homework to do.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four people are talking about exercise.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127e">
            <a:extLst>
              <a:ext uri="{FF2B5EF4-FFF2-40B4-BE49-F238E27FC236}">
                <a16:creationId xmlns:a16="http://schemas.microsoft.com/office/drawing/2014/main" id="{4132F2CC-BE2A-4C7E-AAFF-AE1EBB3026EF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15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Diving is a popular sport today. This sport takes you into a wonderful new world. When you are under the water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not difficult for you to move around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you are no longer heavy.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under the sea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everything is blue and green. During the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enough light. When fish swim nearby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catch them with your hands.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885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19</TotalTime>
  <Words>655</Words>
  <Application>Microsoft Office PowerPoint</Application>
  <PresentationFormat>宽屏</PresentationFormat>
  <Paragraphs>49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11</cp:revision>
  <dcterms:created xsi:type="dcterms:W3CDTF">2024-07-07T06:22:06Z</dcterms:created>
  <dcterms:modified xsi:type="dcterms:W3CDTF">2024-07-08T13:39:49Z</dcterms:modified>
</cp:coreProperties>
</file>