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874" r:id="rId3"/>
    <p:sldId id="257" r:id="rId4"/>
    <p:sldId id="875" r:id="rId5"/>
    <p:sldId id="876" r:id="rId6"/>
    <p:sldId id="877" r:id="rId7"/>
    <p:sldId id="878" r:id="rId8"/>
    <p:sldId id="879" r:id="rId9"/>
    <p:sldId id="880" r:id="rId10"/>
    <p:sldId id="881" r:id="rId11"/>
    <p:sldId id="882" r:id="rId12"/>
    <p:sldId id="883" r:id="rId13"/>
    <p:sldId id="884" r:id="rId14"/>
    <p:sldId id="259" r:id="rId15"/>
    <p:sldId id="885" r:id="rId16"/>
    <p:sldId id="886" r:id="rId17"/>
    <p:sldId id="887" r:id="rId18"/>
    <p:sldId id="888" r:id="rId19"/>
    <p:sldId id="889" r:id="rId20"/>
    <p:sldId id="890" r:id="rId21"/>
    <p:sldId id="891" r:id="rId22"/>
    <p:sldId id="873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3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660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Unit 1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It might snow.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7" y="762518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9151034" y="4639752"/>
              <a:ext cx="2704218" cy="1339283"/>
              <a:chOff x="9051182" y="4714359"/>
              <a:chExt cx="2704218" cy="1339283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9051182" y="4714359"/>
                <a:ext cx="2704218" cy="1339283"/>
                <a:chOff x="8965838" y="4823543"/>
                <a:chExt cx="2704218" cy="1339283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9080133" y="5595467"/>
                  <a:ext cx="2475627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r>
                    <a:rPr lang="en-US" altLang="zh-CN" sz="2000" b="1" spc="30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4724621-F786-A74A-D5E4-24D4DFE5AB54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I’m afraid this is too difficult for me.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can do it.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Come on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Well done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That’s all right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That’s right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08371">
            <a:extLst>
              <a:ext uri="{FF2B5EF4-FFF2-40B4-BE49-F238E27FC236}">
                <a16:creationId xmlns:a16="http://schemas.microsoft.com/office/drawing/2014/main" id="{C0785BA0-49D7-4332-B2FE-BF211A492231}"/>
              </a:ext>
            </a:extLst>
          </p:cNvPr>
          <p:cNvSpPr/>
          <p:nvPr/>
        </p:nvSpPr>
        <p:spPr>
          <a:xfrm>
            <a:off x="804228" y="1776483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9034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2824929-6A2A-E03A-F36B-0FF79D4E449A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20137"/>
            <a:ext cx="10833100" cy="2598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 you go to see koalas during the daytime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they’ll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 asleep.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probably               		B. especially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immediately              	D. luckily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5851b">
            <a:extLst>
              <a:ext uri="{FF2B5EF4-FFF2-40B4-BE49-F238E27FC236}">
                <a16:creationId xmlns:a16="http://schemas.microsoft.com/office/drawing/2014/main" id="{7F6954AA-5E92-420E-875E-92861DC1A872}"/>
              </a:ext>
            </a:extLst>
          </p:cNvPr>
          <p:cNvSpPr/>
          <p:nvPr/>
        </p:nvSpPr>
        <p:spPr>
          <a:xfrm>
            <a:off x="804228" y="2416657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0468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B4582CC-C06B-0AD3-6F21-5B88B1B3812E}"/>
              </a:ext>
            </a:extLst>
          </p:cNvPr>
          <p:cNvSpPr txBox="1">
            <a:spLocks noChangeAspect="1"/>
          </p:cNvSpPr>
          <p:nvPr/>
        </p:nvSpPr>
        <p:spPr>
          <a:xfrm>
            <a:off x="236105" y="1025632"/>
            <a:ext cx="11955895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Ⅳ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翻译句子。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我希望我是一棵树。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tree.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总有一天，我会周游世界。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will travel around the world.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太原有寒冷的冬天和炎热的夏天。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Taiyuan has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ab427">
            <a:extLst>
              <a:ext uri="{FF2B5EF4-FFF2-40B4-BE49-F238E27FC236}">
                <a16:creationId xmlns:a16="http://schemas.microsoft.com/office/drawing/2014/main" id="{E8676872-E01C-47A5-805B-7F176558757E}"/>
              </a:ext>
            </a:extLst>
          </p:cNvPr>
          <p:cNvSpPr/>
          <p:nvPr/>
        </p:nvSpPr>
        <p:spPr>
          <a:xfrm>
            <a:off x="2423807" y="4926056"/>
            <a:ext cx="9764776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cold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winters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summers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4" name="A_9e266">
            <a:extLst>
              <a:ext uri="{FF2B5EF4-FFF2-40B4-BE49-F238E27FC236}">
                <a16:creationId xmlns:a16="http://schemas.microsoft.com/office/drawing/2014/main" id="{3F2824EB-E3C2-4252-AB1B-70D9FE388754}"/>
              </a:ext>
            </a:extLst>
          </p:cNvPr>
          <p:cNvSpPr/>
          <p:nvPr/>
        </p:nvSpPr>
        <p:spPr>
          <a:xfrm>
            <a:off x="225945" y="3658088"/>
            <a:ext cx="46466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One/Some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2" name="A_00d97">
            <a:extLst>
              <a:ext uri="{FF2B5EF4-FFF2-40B4-BE49-F238E27FC236}">
                <a16:creationId xmlns:a16="http://schemas.microsoft.com/office/drawing/2014/main" id="{6541A755-B7B4-46AA-8C95-3DB487B5CD27}"/>
              </a:ext>
            </a:extLst>
          </p:cNvPr>
          <p:cNvSpPr/>
          <p:nvPr/>
        </p:nvSpPr>
        <p:spPr>
          <a:xfrm>
            <a:off x="486295" y="2390120"/>
            <a:ext cx="502031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wish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were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0277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56B938E-22C2-1C41-01F4-C0EF22580485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22799"/>
            <a:ext cx="10833100" cy="25934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今年这儿雨下得相当多。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 year it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rains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快点儿！早餐好了。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Breakfast is ready.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a5872">
            <a:extLst>
              <a:ext uri="{FF2B5EF4-FFF2-40B4-BE49-F238E27FC236}">
                <a16:creationId xmlns:a16="http://schemas.microsoft.com/office/drawing/2014/main" id="{39CFD0D6-30E2-4414-A2DD-1883D34ADF1F}"/>
              </a:ext>
            </a:extLst>
          </p:cNvPr>
          <p:cNvSpPr/>
          <p:nvPr/>
        </p:nvSpPr>
        <p:spPr>
          <a:xfrm>
            <a:off x="669290" y="4321271"/>
            <a:ext cx="3676714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2" name="A_5c443">
            <a:extLst>
              <a:ext uri="{FF2B5EF4-FFF2-40B4-BE49-F238E27FC236}">
                <a16:creationId xmlns:a16="http://schemas.microsoft.com/office/drawing/2014/main" id="{37F694EF-B8E9-4236-AA19-80AAB5C946FF}"/>
              </a:ext>
            </a:extLst>
          </p:cNvPr>
          <p:cNvSpPr/>
          <p:nvPr/>
        </p:nvSpPr>
        <p:spPr>
          <a:xfrm>
            <a:off x="3733737" y="3053303"/>
            <a:ext cx="477526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quite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69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82D34CB-FADB-A1AC-D247-0E576951FB5B}"/>
              </a:ext>
            </a:extLst>
          </p:cNvPr>
          <p:cNvSpPr txBox="1">
            <a:spLocks noChangeAspect="1"/>
          </p:cNvSpPr>
          <p:nvPr/>
        </p:nvSpPr>
        <p:spPr>
          <a:xfrm>
            <a:off x="679449" y="1622878"/>
            <a:ext cx="11241001" cy="4519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Ⅴ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补全对话。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有两个选项多余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Hello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Lin Tao. This is John.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Hi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John.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b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Pretty good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What are you doing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 you busy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Not quite.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Wow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sounds great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 must be a nice weather in Nanning.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1fbe6">
            <a:extLst>
              <a:ext uri="{FF2B5EF4-FFF2-40B4-BE49-F238E27FC236}">
                <a16:creationId xmlns:a16="http://schemas.microsoft.com/office/drawing/2014/main" id="{11863B49-63A5-4031-A102-CBF1ACD195B7}"/>
              </a:ext>
            </a:extLst>
          </p:cNvPr>
          <p:cNvSpPr/>
          <p:nvPr/>
        </p:nvSpPr>
        <p:spPr>
          <a:xfrm>
            <a:off x="3571239" y="4255334"/>
            <a:ext cx="17098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pic>
        <p:nvPicPr>
          <p:cNvPr id="4" name="image1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95438" y="715872"/>
            <a:ext cx="2610152" cy="474573"/>
          </a:xfrm>
          <a:prstGeom prst="rect">
            <a:avLst/>
          </a:prstGeom>
        </p:spPr>
      </p:pic>
      <p:sp>
        <p:nvSpPr>
          <p:cNvPr id="2" name="A_aa8ae">
            <a:extLst>
              <a:ext uri="{FF2B5EF4-FFF2-40B4-BE49-F238E27FC236}">
                <a16:creationId xmlns:a16="http://schemas.microsoft.com/office/drawing/2014/main" id="{0E4C6D30-E4E6-4DC0-B71C-C1E48B077221}"/>
              </a:ext>
            </a:extLst>
          </p:cNvPr>
          <p:cNvSpPr/>
          <p:nvPr/>
        </p:nvSpPr>
        <p:spPr>
          <a:xfrm>
            <a:off x="3753802" y="2987366"/>
            <a:ext cx="16875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AFED4D6-6063-257F-72FD-74DDC2828C56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82175"/>
            <a:ext cx="10833100" cy="38746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Yeah. It’s sunny and warm here.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b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It’s really cold and rainy. The temperature is between minus eight and minus two degrees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3200" b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Yeah. So I am reading a book at home now.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200" b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Thanks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Bye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endParaRPr lang="zh-CN" altLang="en-US" sz="3200" dirty="0"/>
          </a:p>
        </p:txBody>
      </p:sp>
      <p:sp>
        <p:nvSpPr>
          <p:cNvPr id="5" name="A_0cdcc">
            <a:extLst>
              <a:ext uri="{FF2B5EF4-FFF2-40B4-BE49-F238E27FC236}">
                <a16:creationId xmlns:a16="http://schemas.microsoft.com/office/drawing/2014/main" id="{1E3B255F-0236-4D9C-B867-5306712F7E22}"/>
              </a:ext>
            </a:extLst>
          </p:cNvPr>
          <p:cNvSpPr/>
          <p:nvPr/>
        </p:nvSpPr>
        <p:spPr>
          <a:xfrm>
            <a:off x="9339199" y="4314631"/>
            <a:ext cx="1687576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03e37">
            <a:extLst>
              <a:ext uri="{FF2B5EF4-FFF2-40B4-BE49-F238E27FC236}">
                <a16:creationId xmlns:a16="http://schemas.microsoft.com/office/drawing/2014/main" id="{B55EA88A-C89F-40AB-A791-484D7C8C295F}"/>
              </a:ext>
            </a:extLst>
          </p:cNvPr>
          <p:cNvSpPr/>
          <p:nvPr/>
        </p:nvSpPr>
        <p:spPr>
          <a:xfrm>
            <a:off x="1748790" y="3680647"/>
            <a:ext cx="17098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8ddcc">
            <a:extLst>
              <a:ext uri="{FF2B5EF4-FFF2-40B4-BE49-F238E27FC236}">
                <a16:creationId xmlns:a16="http://schemas.microsoft.com/office/drawing/2014/main" id="{F41C282C-7446-45B8-ACAA-CD71B4F6E20C}"/>
              </a:ext>
            </a:extLst>
          </p:cNvPr>
          <p:cNvSpPr/>
          <p:nvPr/>
        </p:nvSpPr>
        <p:spPr>
          <a:xfrm>
            <a:off x="7452614" y="1778695"/>
            <a:ext cx="17098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6367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8A77C0E-432B-C825-791C-47ED1AA77AA5}"/>
              </a:ext>
            </a:extLst>
          </p:cNvPr>
          <p:cNvSpPr txBox="1">
            <a:spLocks noChangeAspect="1"/>
          </p:cNvSpPr>
          <p:nvPr/>
        </p:nvSpPr>
        <p:spPr>
          <a:xfrm>
            <a:off x="1647594" y="1362536"/>
            <a:ext cx="8896812" cy="45139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That’s terrible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How are you these days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What’s the weather like in England now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I’m going to play football outside.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 Anyway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have a great time playing football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 I see. I will take care of it.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G. Come on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better get going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79811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3678729-F2C8-52B5-499F-03E6434DC5F4}"/>
              </a:ext>
            </a:extLst>
          </p:cNvPr>
          <p:cNvSpPr txBox="1">
            <a:spLocks noChangeAspect="1"/>
          </p:cNvSpPr>
          <p:nvPr/>
        </p:nvSpPr>
        <p:spPr>
          <a:xfrm>
            <a:off x="500437" y="851499"/>
            <a:ext cx="11191125" cy="51550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Ⅵ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阅读理解。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     Spring break is here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My parents and I are also on holiday from work all week. We want to plan all kinds of interesting things to do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including biking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hiking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fishing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swimming and tennis. We are hoping for some warm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enjoyable weather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not too hot and not too wet. However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we can’t decide which day to do each activity. So we are checking the weather forecast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天气预报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in the newspaper before making our plans.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1117459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9625D815-1E0F-874F-E96C-B2B76F7B84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0902126"/>
              </p:ext>
            </p:extLst>
          </p:nvPr>
        </p:nvGraphicFramePr>
        <p:xfrm>
          <a:off x="946900" y="1036048"/>
          <a:ext cx="10298199" cy="5266690"/>
        </p:xfrm>
        <a:graphic>
          <a:graphicData uri="http://schemas.openxmlformats.org/drawingml/2006/table">
            <a:tbl>
              <a:tblPr firstRow="1" firstCol="1" bandRow="1"/>
              <a:tblGrid>
                <a:gridCol w="2848681">
                  <a:extLst>
                    <a:ext uri="{9D8B030D-6E8A-4147-A177-3AD203B41FA5}">
                      <a16:colId xmlns:a16="http://schemas.microsoft.com/office/drawing/2014/main" val="838095103"/>
                    </a:ext>
                  </a:extLst>
                </a:gridCol>
                <a:gridCol w="2145999">
                  <a:extLst>
                    <a:ext uri="{9D8B030D-6E8A-4147-A177-3AD203B41FA5}">
                      <a16:colId xmlns:a16="http://schemas.microsoft.com/office/drawing/2014/main" val="2132290959"/>
                    </a:ext>
                  </a:extLst>
                </a:gridCol>
                <a:gridCol w="5303519">
                  <a:extLst>
                    <a:ext uri="{9D8B030D-6E8A-4147-A177-3AD203B41FA5}">
                      <a16:colId xmlns:a16="http://schemas.microsoft.com/office/drawing/2014/main" val="365217558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Monday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sunny with no clouds </a:t>
                      </a:r>
                    </a:p>
                    <a:p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zh-CN" sz="2800" b="1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℃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~33 </a:t>
                      </a:r>
                      <a:r>
                        <a:rPr lang="zh-CN" sz="2800" b="1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℃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353313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Tuesday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partly cloudy with a 40% chance</a:t>
                      </a:r>
                    </a:p>
                    <a:p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机会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of afternoon rain 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zh-CN" sz="2800" b="1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℃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~22 </a:t>
                      </a:r>
                      <a:r>
                        <a:rPr lang="zh-CN" sz="2800" b="1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℃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303305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Wednesday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heavy rain until noon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lang="en-US" altLang="zh-CN" sz="28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then clear and cool 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zh-CN" sz="2800" b="1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℃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~19 </a:t>
                      </a:r>
                      <a:r>
                        <a:rPr lang="zh-CN" sz="2800" b="1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℃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635746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Thursday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sunny with some clouds 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zh-CN" sz="2800" b="1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℃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~21</a:t>
                      </a:r>
                      <a:r>
                        <a:rPr lang="zh-CN" sz="2800" b="1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℃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5935619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Friday 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sunny with gentle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温和的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wind 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zh-CN" sz="2800" b="1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℃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~25</a:t>
                      </a:r>
                      <a:r>
                        <a:rPr lang="zh-CN" sz="2800" b="1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℃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91746581"/>
                  </a:ext>
                </a:extLst>
              </a:tr>
            </a:tbl>
          </a:graphicData>
        </a:graphic>
      </p:graphicFrame>
      <p:pic>
        <p:nvPicPr>
          <p:cNvPr id="1029" name="image266.jpeg">
            <a:extLst>
              <a:ext uri="{FF2B5EF4-FFF2-40B4-BE49-F238E27FC236}">
                <a16:creationId xmlns:a16="http://schemas.microsoft.com/office/drawing/2014/main" id="{B52080C3-597C-A0DD-9553-4C5DA17DDB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6017" y="1168594"/>
            <a:ext cx="718176" cy="718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image267.jpeg">
            <a:extLst>
              <a:ext uri="{FF2B5EF4-FFF2-40B4-BE49-F238E27FC236}">
                <a16:creationId xmlns:a16="http://schemas.microsoft.com/office/drawing/2014/main" id="{0A670CBD-0489-0133-F64C-DCF9B4E848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7195" y="2293376"/>
            <a:ext cx="767977" cy="718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image268.jpeg">
            <a:extLst>
              <a:ext uri="{FF2B5EF4-FFF2-40B4-BE49-F238E27FC236}">
                <a16:creationId xmlns:a16="http://schemas.microsoft.com/office/drawing/2014/main" id="{4C875DE0-506D-97C2-2E76-C40A93DE66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6017" y="3550705"/>
            <a:ext cx="767976" cy="718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image269.jpeg">
            <a:extLst>
              <a:ext uri="{FF2B5EF4-FFF2-40B4-BE49-F238E27FC236}">
                <a16:creationId xmlns:a16="http://schemas.microsoft.com/office/drawing/2014/main" id="{9440DA8D-918C-BE67-8538-52CE911C5D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3310" y="4605456"/>
            <a:ext cx="830883" cy="718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image270.jpeg">
            <a:extLst>
              <a:ext uri="{FF2B5EF4-FFF2-40B4-BE49-F238E27FC236}">
                <a16:creationId xmlns:a16="http://schemas.microsoft.com/office/drawing/2014/main" id="{1725E3AA-4496-0992-57DF-FF65156ADD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1411" y="5631772"/>
            <a:ext cx="830883" cy="655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85174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2099A07-555F-A417-15C4-529BF0516610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808236"/>
            <a:ext cx="10833100" cy="32415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family is going to plan different activities for our holiday except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除了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biking               	B. jogging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swimming              D. hiking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3bf63">
            <a:extLst>
              <a:ext uri="{FF2B5EF4-FFF2-40B4-BE49-F238E27FC236}">
                <a16:creationId xmlns:a16="http://schemas.microsoft.com/office/drawing/2014/main" id="{7D0DB6CE-DEBC-457A-BA88-46E95C03F569}"/>
              </a:ext>
            </a:extLst>
          </p:cNvPr>
          <p:cNvSpPr/>
          <p:nvPr/>
        </p:nvSpPr>
        <p:spPr>
          <a:xfrm>
            <a:off x="804228" y="1904756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0402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id="{150B798C-0CCE-9D1D-5DCD-377BD00247D3}"/>
              </a:ext>
            </a:extLst>
          </p:cNvPr>
          <p:cNvGrpSpPr/>
          <p:nvPr/>
        </p:nvGrpSpPr>
        <p:grpSpPr>
          <a:xfrm>
            <a:off x="0" y="908321"/>
            <a:ext cx="12192000" cy="4437005"/>
            <a:chOff x="0" y="908321"/>
            <a:chExt cx="12192000" cy="4437005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662460"/>
              <a:ext cx="11647357" cy="615553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Unit 1</a:t>
              </a:r>
              <a:r>
                <a:rPr lang="zh-CN" altLang="en-US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It might snow.</a:t>
              </a:r>
              <a:endPara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6EE5104-B659-4620-9FB8-F7D86929E5D3}"/>
                </a:ext>
              </a:extLst>
            </p:cNvPr>
            <p:cNvGrpSpPr/>
            <p:nvPr/>
          </p:nvGrpSpPr>
          <p:grpSpPr>
            <a:xfrm>
              <a:off x="4706901" y="3751701"/>
              <a:ext cx="3044397" cy="640508"/>
              <a:chOff x="1145233" y="1930184"/>
              <a:chExt cx="3044397" cy="640508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4181739E-A672-4427-A7B0-5A9B5144356C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" name="TextBox 18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B7C65E2-F7B3-47E5-A852-E87ECEF3AAD9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23243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基础过关</a:t>
                </a:r>
              </a:p>
            </p:txBody>
          </p:sp>
          <p:sp>
            <p:nvSpPr>
              <p:cNvPr id="9" name="TextBox 10">
                <a:extLst>
                  <a:ext uri="{FF2B5EF4-FFF2-40B4-BE49-F238E27FC236}">
                    <a16:creationId xmlns:a16="http://schemas.microsoft.com/office/drawing/2014/main" id="{DFECE70A-7BCE-486C-B288-3F1FEA8EED16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50151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61930A9-57A4-4281-8FD7-DD9BD9030090}"/>
                </a:ext>
              </a:extLst>
            </p:cNvPr>
            <p:cNvGrpSpPr/>
            <p:nvPr/>
          </p:nvGrpSpPr>
          <p:grpSpPr>
            <a:xfrm>
              <a:off x="4706901" y="4704818"/>
              <a:ext cx="4476446" cy="640508"/>
              <a:chOff x="1145233" y="1930184"/>
              <a:chExt cx="4476446" cy="640508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9117B8EF-60CE-4A31-B455-DC67E8F6ABC0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TextBox 18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430AE51E-66D2-45D2-B077-EDBC955C33F1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375636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能力提升</a:t>
                </a:r>
              </a:p>
            </p:txBody>
          </p:sp>
          <p:sp>
            <p:nvSpPr>
              <p:cNvPr id="13" name="TextBox 10">
                <a:extLst>
                  <a:ext uri="{FF2B5EF4-FFF2-40B4-BE49-F238E27FC236}">
                    <a16:creationId xmlns:a16="http://schemas.microsoft.com/office/drawing/2014/main" id="{D4A69202-68AE-4148-B0D7-CBAE5B697CA8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43739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02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28D4CCA-B443-4DE6-B305-5643B8CAA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863" y="908321"/>
              <a:ext cx="1730939" cy="616443"/>
            </a:xfrm>
            <a:prstGeom prst="rect">
              <a:avLst/>
            </a:prstGeom>
          </p:spPr>
        </p:pic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2" y="1792861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Module 10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The weather</a:t>
              </a:r>
              <a:endPara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608171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7D0A39E-38F0-657B-9539-60FC1EE08FE3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999569"/>
            <a:ext cx="10833100" cy="32398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 the passage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can know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the wind will be strong on Friday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it will be cloudy and windy on Monday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it may be rainy on Tuesday afternoon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it will be very hot on Wednesday afternoon</a:t>
            </a:r>
            <a:endParaRPr lang="zh-CN" altLang="en-US" sz="3200" dirty="0"/>
          </a:p>
        </p:txBody>
      </p:sp>
      <p:sp>
        <p:nvSpPr>
          <p:cNvPr id="2" name="A_c6eb9">
            <a:extLst>
              <a:ext uri="{FF2B5EF4-FFF2-40B4-BE49-F238E27FC236}">
                <a16:creationId xmlns:a16="http://schemas.microsoft.com/office/drawing/2014/main" id="{EC4327AC-1A53-4FAC-9B45-ED452D79FC97}"/>
              </a:ext>
            </a:extLst>
          </p:cNvPr>
          <p:cNvSpPr/>
          <p:nvPr/>
        </p:nvSpPr>
        <p:spPr>
          <a:xfrm>
            <a:off x="804228" y="2096089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078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43918C9-F476-8346-77DD-AFD838769434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639744"/>
            <a:ext cx="10833100" cy="19595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family may like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best.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Monday              B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Tuesday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C. Wednesday         D. Thursday</a:t>
            </a:r>
            <a:endParaRPr lang="zh-CN" altLang="en-US" sz="3200" dirty="0"/>
          </a:p>
        </p:txBody>
      </p:sp>
      <p:sp>
        <p:nvSpPr>
          <p:cNvPr id="2" name="A_63332">
            <a:extLst>
              <a:ext uri="{FF2B5EF4-FFF2-40B4-BE49-F238E27FC236}">
                <a16:creationId xmlns:a16="http://schemas.microsoft.com/office/drawing/2014/main" id="{246714F6-4C4B-4ADA-87DA-A1357A30B39D}"/>
              </a:ext>
            </a:extLst>
          </p:cNvPr>
          <p:cNvSpPr/>
          <p:nvPr/>
        </p:nvSpPr>
        <p:spPr>
          <a:xfrm>
            <a:off x="804228" y="2736264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56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7CECC7D-19EF-2398-C85D-5378E3880345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412222"/>
            <a:ext cx="108331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2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根据句意、首字母及汉语提示完成单词。</a:t>
            </a:r>
            <a:endParaRPr lang="zh-CN" altLang="zh-CN" sz="3200" dirty="0">
              <a:effectLst/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don’t </a:t>
            </a:r>
            <a:r>
              <a:rPr lang="en-US" altLang="zh-CN" sz="3200" b="1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 </a:t>
            </a:r>
            <a:r>
              <a:rPr lang="en-US" altLang="zh-CN" sz="3200" b="1" u="sng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下雪的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weather.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cold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lots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snow.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There’ll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3200" b="1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阵雨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afternoon.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forget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umbrella.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restaurant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可怕的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never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again.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ec673">
            <a:extLst>
              <a:ext uri="{FF2B5EF4-FFF2-40B4-BE49-F238E27FC236}">
                <a16:creationId xmlns:a16="http://schemas.microsoft.com/office/drawing/2014/main" id="{DC07D603-B056-4F2F-B38A-E256075E193C}"/>
              </a:ext>
            </a:extLst>
          </p:cNvPr>
          <p:cNvSpPr/>
          <p:nvPr/>
        </p:nvSpPr>
        <p:spPr>
          <a:xfrm>
            <a:off x="4725924" y="4678662"/>
            <a:ext cx="20908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errible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5adf9">
            <a:extLst>
              <a:ext uri="{FF2B5EF4-FFF2-40B4-BE49-F238E27FC236}">
                <a16:creationId xmlns:a16="http://schemas.microsoft.com/office/drawing/2014/main" id="{DEEE4297-8FFD-4157-97F3-9E872CBE47C0}"/>
              </a:ext>
            </a:extLst>
          </p:cNvPr>
          <p:cNvSpPr/>
          <p:nvPr/>
        </p:nvSpPr>
        <p:spPr>
          <a:xfrm>
            <a:off x="4117912" y="3410694"/>
            <a:ext cx="215906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howers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pic>
        <p:nvPicPr>
          <p:cNvPr id="4" name="image16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464975" y="698093"/>
            <a:ext cx="2413435" cy="526858"/>
          </a:xfrm>
          <a:prstGeom prst="rect">
            <a:avLst/>
          </a:prstGeom>
        </p:spPr>
      </p:pic>
      <p:sp>
        <p:nvSpPr>
          <p:cNvPr id="2" name="A_cd9ff">
            <a:extLst>
              <a:ext uri="{FF2B5EF4-FFF2-40B4-BE49-F238E27FC236}">
                <a16:creationId xmlns:a16="http://schemas.microsoft.com/office/drawing/2014/main" id="{897B60E1-F7C8-4994-8F1E-960C0E56E4EB}"/>
              </a:ext>
            </a:extLst>
          </p:cNvPr>
          <p:cNvSpPr/>
          <p:nvPr/>
        </p:nvSpPr>
        <p:spPr>
          <a:xfrm>
            <a:off x="3152140" y="2142726"/>
            <a:ext cx="184156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nowy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FFA7CAE-576B-86FC-B852-1615F8B09B52}"/>
              </a:ext>
            </a:extLst>
          </p:cNvPr>
          <p:cNvSpPr txBox="1">
            <a:spLocks noChangeAspect="1"/>
          </p:cNvSpPr>
          <p:nvPr/>
        </p:nvSpPr>
        <p:spPr>
          <a:xfrm>
            <a:off x="483812" y="2452386"/>
            <a:ext cx="11224375" cy="19532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200" b="1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u="sng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尽管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everyone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played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hard</a:t>
            </a:r>
            <a:r>
              <a:rPr lang="zh-CN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uFill>
                  <a:solidFill>
                    <a:schemeClr val="tx1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lost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game.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temperature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here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usually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falls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零下的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ten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degrees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winter.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a9cea">
            <a:extLst>
              <a:ext uri="{FF2B5EF4-FFF2-40B4-BE49-F238E27FC236}">
                <a16:creationId xmlns:a16="http://schemas.microsoft.com/office/drawing/2014/main" id="{56C2B385-BD85-4DFF-8276-C4F5C58C8BBE}"/>
              </a:ext>
            </a:extLst>
          </p:cNvPr>
          <p:cNvSpPr/>
          <p:nvPr/>
        </p:nvSpPr>
        <p:spPr>
          <a:xfrm>
            <a:off x="7626483" y="3182890"/>
            <a:ext cx="163836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inus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2" name="A_ca4dc">
            <a:extLst>
              <a:ext uri="{FF2B5EF4-FFF2-40B4-BE49-F238E27FC236}">
                <a16:creationId xmlns:a16="http://schemas.microsoft.com/office/drawing/2014/main" id="{AED2A4F9-DBD1-48B1-84DE-B91EB0983EFF}"/>
              </a:ext>
            </a:extLst>
          </p:cNvPr>
          <p:cNvSpPr/>
          <p:nvPr/>
        </p:nvSpPr>
        <p:spPr>
          <a:xfrm>
            <a:off x="1072140" y="2548906"/>
            <a:ext cx="22463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lthough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280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4B609EF-6375-7F13-405C-6A0199198215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用所给单词的适当形式填空。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 book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(thick) than mine.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(cloud) and cold today. I decide to watch a movie at home.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Rob is good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(skate).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Yesterday was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(wet) day of this month.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Lorna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(joke) with Trevor at that time.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668fe">
            <a:extLst>
              <a:ext uri="{FF2B5EF4-FFF2-40B4-BE49-F238E27FC236}">
                <a16:creationId xmlns:a16="http://schemas.microsoft.com/office/drawing/2014/main" id="{45C554DE-B204-4E19-BEE2-7AFC2F18FEA7}"/>
              </a:ext>
            </a:extLst>
          </p:cNvPr>
          <p:cNvSpPr/>
          <p:nvPr/>
        </p:nvSpPr>
        <p:spPr>
          <a:xfrm>
            <a:off x="2917190" y="5262960"/>
            <a:ext cx="2428939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joking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6982a">
            <a:extLst>
              <a:ext uri="{FF2B5EF4-FFF2-40B4-BE49-F238E27FC236}">
                <a16:creationId xmlns:a16="http://schemas.microsoft.com/office/drawing/2014/main" id="{F93807D2-4932-460A-8557-08D2243B0607}"/>
              </a:ext>
            </a:extLst>
          </p:cNvPr>
          <p:cNvSpPr/>
          <p:nvPr/>
        </p:nvSpPr>
        <p:spPr>
          <a:xfrm>
            <a:off x="4192969" y="4628976"/>
            <a:ext cx="254323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wettest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aeac6">
            <a:extLst>
              <a:ext uri="{FF2B5EF4-FFF2-40B4-BE49-F238E27FC236}">
                <a16:creationId xmlns:a16="http://schemas.microsoft.com/office/drawing/2014/main" id="{E2C8697B-4D54-4310-83D1-F7D43CE377B9}"/>
              </a:ext>
            </a:extLst>
          </p:cNvPr>
          <p:cNvSpPr/>
          <p:nvPr/>
        </p:nvSpPr>
        <p:spPr>
          <a:xfrm>
            <a:off x="3547428" y="3994992"/>
            <a:ext cx="2587688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skating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4" name="A_84d9f">
            <a:extLst>
              <a:ext uri="{FF2B5EF4-FFF2-40B4-BE49-F238E27FC236}">
                <a16:creationId xmlns:a16="http://schemas.microsoft.com/office/drawing/2014/main" id="{85FF9554-B6C1-46CF-AEA8-B852A6B3E067}"/>
              </a:ext>
            </a:extLst>
          </p:cNvPr>
          <p:cNvSpPr/>
          <p:nvPr/>
        </p:nvSpPr>
        <p:spPr>
          <a:xfrm>
            <a:off x="1647952" y="2727024"/>
            <a:ext cx="24749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cloudy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2" name="A_e2490">
            <a:extLst>
              <a:ext uri="{FF2B5EF4-FFF2-40B4-BE49-F238E27FC236}">
                <a16:creationId xmlns:a16="http://schemas.microsoft.com/office/drawing/2014/main" id="{BFD57882-8865-4900-83D8-6415686505F7}"/>
              </a:ext>
            </a:extLst>
          </p:cNvPr>
          <p:cNvSpPr/>
          <p:nvPr/>
        </p:nvSpPr>
        <p:spPr>
          <a:xfrm>
            <a:off x="3175953" y="2093040"/>
            <a:ext cx="256546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thicker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577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06B88E5-1721-E7CE-F08E-8988BF90995D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泰州中考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Tips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For our own safety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we’d better not stand under big trees on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days in summer.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sunny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cloudy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rainy             D. foggy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8adbf">
            <a:extLst>
              <a:ext uri="{FF2B5EF4-FFF2-40B4-BE49-F238E27FC236}">
                <a16:creationId xmlns:a16="http://schemas.microsoft.com/office/drawing/2014/main" id="{2F101A8F-D194-4BF7-AC63-1C19D2C1C241}"/>
              </a:ext>
            </a:extLst>
          </p:cNvPr>
          <p:cNvSpPr/>
          <p:nvPr/>
        </p:nvSpPr>
        <p:spPr>
          <a:xfrm>
            <a:off x="804228" y="2730554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9612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5FAF9DC-9D83-200A-0E39-4CD1E35FFF33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20137"/>
            <a:ext cx="10833100" cy="2598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甘孜州中考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 do you like the park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Jenny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 very beautiful and clean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 a bit small.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if                B. since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unless        D. although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794a2">
            <a:extLst>
              <a:ext uri="{FF2B5EF4-FFF2-40B4-BE49-F238E27FC236}">
                <a16:creationId xmlns:a16="http://schemas.microsoft.com/office/drawing/2014/main" id="{35CCAADC-B79C-4BAA-8BFC-65C5C1A96530}"/>
              </a:ext>
            </a:extLst>
          </p:cNvPr>
          <p:cNvSpPr/>
          <p:nvPr/>
        </p:nvSpPr>
        <p:spPr>
          <a:xfrm>
            <a:off x="804228" y="241665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4468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1C97E22-0729-6920-D2CC-B3348A384373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0050"/>
            <a:ext cx="10833100" cy="2598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广元中考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I’d like to order something to drink. What would you like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coffee or tea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Milk is OK.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Both            B. Neither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All                D. Either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0635f">
            <a:extLst>
              <a:ext uri="{FF2B5EF4-FFF2-40B4-BE49-F238E27FC236}">
                <a16:creationId xmlns:a16="http://schemas.microsoft.com/office/drawing/2014/main" id="{8449A424-A2EA-47BF-BDB2-9A3B95BD6F84}"/>
              </a:ext>
            </a:extLst>
          </p:cNvPr>
          <p:cNvSpPr/>
          <p:nvPr/>
        </p:nvSpPr>
        <p:spPr>
          <a:xfrm>
            <a:off x="804228" y="2096570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008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5B1034B-3215-9A1C-D5CF-A798C1BA0ADC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20137"/>
            <a:ext cx="10833100" cy="2598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绥化中考改编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Boys and girls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good luck and wish you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 grades in a new year.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get                B. getting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to get            D. gets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5d56a">
            <a:extLst>
              <a:ext uri="{FF2B5EF4-FFF2-40B4-BE49-F238E27FC236}">
                <a16:creationId xmlns:a16="http://schemas.microsoft.com/office/drawing/2014/main" id="{D99146E4-1383-4F50-B47D-C00B69013CFF}"/>
              </a:ext>
            </a:extLst>
          </p:cNvPr>
          <p:cNvSpPr/>
          <p:nvPr/>
        </p:nvSpPr>
        <p:spPr>
          <a:xfrm>
            <a:off x="804228" y="241665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732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E093AF96-6B44-451D-9477-1FDBBD50C6D3}" vid="{2C6F219A-BFEA-4BAF-8E14-6798A2747A7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12</TotalTime>
  <Words>1103</Words>
  <Application>Microsoft Office PowerPoint</Application>
  <PresentationFormat>宽屏</PresentationFormat>
  <Paragraphs>132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0" baseType="lpstr">
      <vt:lpstr>等线</vt:lpstr>
      <vt:lpstr>等线 Light</vt:lpstr>
      <vt:lpstr>黑体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17</cp:revision>
  <dcterms:created xsi:type="dcterms:W3CDTF">2024-07-07T03:18:13Z</dcterms:created>
  <dcterms:modified xsi:type="dcterms:W3CDTF">2024-07-09T04:10:41Z</dcterms:modified>
</cp:coreProperties>
</file>