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259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6BC3A5-7FA3-2062-27DE-690989B2531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 I speak to Daniel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 will go and get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am Daniel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Sorry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Speaking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Wait a minute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9c8f">
            <a:extLst>
              <a:ext uri="{FF2B5EF4-FFF2-40B4-BE49-F238E27FC236}">
                <a16:creationId xmlns:a16="http://schemas.microsoft.com/office/drawing/2014/main" id="{95534361-4CA3-4C97-AAC1-8E55AF078D43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1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CE96F3-C0B1-72C4-2865-0240635004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move the car away right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 swimming                B. No smoking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No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parking        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No photos</a:t>
            </a:r>
            <a:endParaRPr lang="zh-CN" altLang="en-US" sz="3200" dirty="0"/>
          </a:p>
        </p:txBody>
      </p:sp>
      <p:sp>
        <p:nvSpPr>
          <p:cNvPr id="2" name="A_4e6e7">
            <a:extLst>
              <a:ext uri="{FF2B5EF4-FFF2-40B4-BE49-F238E27FC236}">
                <a16:creationId xmlns:a16="http://schemas.microsoft.com/office/drawing/2014/main" id="{84EE12A2-E48C-4866-9A25-C75442A42113}"/>
              </a:ext>
            </a:extLst>
          </p:cNvPr>
          <p:cNvSpPr/>
          <p:nvPr/>
        </p:nvSpPr>
        <p:spPr>
          <a:xfrm>
            <a:off x="804228" y="24161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51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Help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FE66F8-51FD-B1F0-5932-502902C547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祈使句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祈使句表示命令、请求、建议或劝告等。主语通常被省略，谓语动词用原形，句末用感叹号或句号。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祈使句的肯定句式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一般分为以下四种类型：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实义动词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其他成分。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sentences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根据例句造句。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其他成分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形容词、名词或介词短语等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过马路时要小心。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64B2A4-777C-8B5B-05CF-16E6B44CD58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(3)Let+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其他成分。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让他现在回去吧。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无动词祈使句。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！请这边走！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！请稍等片刻！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926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96D5C4-5165-4A27-32ED-0C73880E4B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祈使句的否定句式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祈使句的否定句式，通常情况下在动词原形前加上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，一般分为以下三种类型：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在肯定祈使句的动词原形前加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，构成“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其他成分”。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！别再那样说了！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653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CE75F8-7C6C-F30C-962D-5CEF2879D2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19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(2)let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引导的祈使句的否定形式有两种：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开头的祈使句，如果后面跟第一、第三人称名词或代词的宾格，在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不要让我明天跟她一起去。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开头的祈使句，必须在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从现在开始，我们不玩电脑游戏了吧。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048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D2A7AB-55E3-3B8B-47F8-BD0ECA286C2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在公共场合的提示语中，否定祈使句常用“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形式”结构，表示“禁止做某事”。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！禁止拍照！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450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8927A41-36FB-8D3C-B0E2-4607C03F68F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64529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金昌中考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trying and do your best.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Keeping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keep        D. Kept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西藏中考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swimming in the river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dangerous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               	B. Goes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Don’t go       D. To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9d78">
            <a:extLst>
              <a:ext uri="{FF2B5EF4-FFF2-40B4-BE49-F238E27FC236}">
                <a16:creationId xmlns:a16="http://schemas.microsoft.com/office/drawing/2014/main" id="{1F662E88-8D0E-48FF-BD5D-6D8A1A0FB7B4}"/>
              </a:ext>
            </a:extLst>
          </p:cNvPr>
          <p:cNvSpPr/>
          <p:nvPr/>
        </p:nvSpPr>
        <p:spPr>
          <a:xfrm>
            <a:off x="804228" y="379698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7d06e">
            <a:extLst>
              <a:ext uri="{FF2B5EF4-FFF2-40B4-BE49-F238E27FC236}">
                <a16:creationId xmlns:a16="http://schemas.microsoft.com/office/drawing/2014/main" id="{90DF1D91-1655-4846-AB29-6D0350D75528}"/>
              </a:ext>
            </a:extLst>
          </p:cNvPr>
          <p:cNvSpPr/>
          <p:nvPr/>
        </p:nvSpPr>
        <p:spPr>
          <a:xfrm>
            <a:off x="804228" y="18950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C6DC46-4B69-CDB9-095A-47E7F0A352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road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shop is to the east of the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Along                B. Across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Cross                D. Crossing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2ced">
            <a:extLst>
              <a:ext uri="{FF2B5EF4-FFF2-40B4-BE49-F238E27FC236}">
                <a16:creationId xmlns:a16="http://schemas.microsoft.com/office/drawing/2014/main" id="{701F2509-2021-49ED-8989-0AD68360BC1F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2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</TotalTime>
  <Words>547</Words>
  <Application>Microsoft Office PowerPoint</Application>
  <PresentationFormat>宽屏</PresentationFormat>
  <Paragraphs>60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2024-07-07T03:18:13Z</dcterms:created>
  <dcterms:modified xsi:type="dcterms:W3CDTF">2024-07-09T04:44:13Z</dcterms:modified>
</cp:coreProperties>
</file>