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259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809FE2-05E2-1A1A-C5F1-CEF692C2FB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1157874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eight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41b4">
            <a:extLst>
              <a:ext uri="{FF2B5EF4-FFF2-40B4-BE49-F238E27FC236}">
                <a16:creationId xmlns:a16="http://schemas.microsoft.com/office/drawing/2014/main" id="{47F0C835-1EA9-455B-8B3A-8BC73D641263}"/>
              </a:ext>
            </a:extLst>
          </p:cNvPr>
          <p:cNvSpPr/>
          <p:nvPr/>
        </p:nvSpPr>
        <p:spPr>
          <a:xfrm>
            <a:off x="6137783" y="3687287"/>
            <a:ext cx="23956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4acf">
            <a:extLst>
              <a:ext uri="{FF2B5EF4-FFF2-40B4-BE49-F238E27FC236}">
                <a16:creationId xmlns:a16="http://schemas.microsoft.com/office/drawing/2014/main" id="{B9CB89CA-A030-4034-BCC5-6D766E36123B}"/>
              </a:ext>
            </a:extLst>
          </p:cNvPr>
          <p:cNvSpPr/>
          <p:nvPr/>
        </p:nvSpPr>
        <p:spPr>
          <a:xfrm>
            <a:off x="669290" y="3687287"/>
            <a:ext cx="39592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76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85F508-F21C-AB62-4723-2DEC35F7AD0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［人与自我·做人与做事］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 a poor man was cutting a big piece of wood near a river. Suddenly his old axe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斧子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仙女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0DBD6B-F5F0-B26C-5AC2-D9D909ECF1C2}"/>
              </a:ext>
            </a:extLst>
          </p:cNvPr>
          <p:cNvSpPr txBox="1">
            <a:spLocks noChangeAspect="1"/>
          </p:cNvSpPr>
          <p:nvPr/>
        </p:nvSpPr>
        <p:spPr>
          <a:xfrm>
            <a:off x="513196" y="1169375"/>
            <a:ext cx="11440506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axe and asked again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 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again answered the man.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 she showed him the old axe.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3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EAAD78-99A4-3885-9DCA-D7039420949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is mine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called out the happy man.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know it well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the fairy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only wanted to see if you would tell me the truth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now I’ll give you the gold axe and the silver axe besides your own one.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685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DBE813-FBFF-63B9-214B-0C32959F1C7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 when the man was cutting something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fell into the water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his axe dropped into the river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his axe fell into a lake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saw a beautiful fairy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c3db">
            <a:extLst>
              <a:ext uri="{FF2B5EF4-FFF2-40B4-BE49-F238E27FC236}">
                <a16:creationId xmlns:a16="http://schemas.microsoft.com/office/drawing/2014/main" id="{4398854A-47F9-45B2-A60C-19C512A2F3EE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90BA12-30B6-9327-6F0E-A422EDC7ADB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was sad because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was poor and had no other axes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could not go on working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liked his axe very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his axe was a gold axe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f843">
            <a:extLst>
              <a:ext uri="{FF2B5EF4-FFF2-40B4-BE49-F238E27FC236}">
                <a16:creationId xmlns:a16="http://schemas.microsoft.com/office/drawing/2014/main" id="{E2EABC62-F541-4FB2-8E06-282D983AD2BA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C14C0F-CA97-EC1B-D3C4-31C0512667C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fairy gave him a gold axe and a silver axe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take them. Because 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did not like them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did not know they were made of gold and silver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very rich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knew these axes were not his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11c9">
            <a:extLst>
              <a:ext uri="{FF2B5EF4-FFF2-40B4-BE49-F238E27FC236}">
                <a16:creationId xmlns:a16="http://schemas.microsoft.com/office/drawing/2014/main" id="{1C998941-2AAD-445F-ABF0-5EFECEB1FDD4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3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5F42C6-3F20-DF60-6428-9866F6B43E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end of the story the man had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only one axe          B. two axes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three axes              D. many axes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fairy helped the man because he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 old               	B. a young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poor              	D. an honest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d37e">
            <a:extLst>
              <a:ext uri="{FF2B5EF4-FFF2-40B4-BE49-F238E27FC236}">
                <a16:creationId xmlns:a16="http://schemas.microsoft.com/office/drawing/2014/main" id="{2BFF62FF-71B5-4D9F-933C-0FCB31A95CA2}"/>
              </a:ext>
            </a:extLst>
          </p:cNvPr>
          <p:cNvSpPr/>
          <p:nvPr/>
        </p:nvSpPr>
        <p:spPr>
          <a:xfrm>
            <a:off x="804228" y="33583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9a39e">
            <a:extLst>
              <a:ext uri="{FF2B5EF4-FFF2-40B4-BE49-F238E27FC236}">
                <a16:creationId xmlns:a16="http://schemas.microsoft.com/office/drawing/2014/main" id="{224D415F-4B00-4D98-B072-81D11FE2E431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8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457D0D-9804-E9C4-4C9F-94DE913A0FDD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719699"/>
            <a:ext cx="10991619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a great meeting of the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had got together to choose a new ruler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Monkey was asked to dance. This he did so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a thousand funny jumps and making faces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the Animals were carried totally off their feet with excitement and then and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chose him their king.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Fox did not choose the Monkey and was much bored with the Animals for choosing so unworthy a ruler.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330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84E95A-6873-384F-622D-5CEAAEAD42D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02141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 he found a trap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a bit of meat in it. Hurrying to King Monkey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told him he had found a rich treasure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he had not touched because it belonged by right to his King Monkey.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greedy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贪婪的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 followed the Fox to the trap. As soon as he saw the meat he jumped eagerly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渴求地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only to find himself held fast in the trap. The Fox stood off and laughed.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977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famous story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10C387-874F-9466-DCD3-3CB0AE3F8D0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were chosen to be our 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cannot even take care of yourself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Shortly after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another meeting among the Animals was held to choose a new king.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true leader proves himself by his qualities.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729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B8CAD5-B3E5-B9EF-4B6A-ED06FFF08E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1912"/>
            <a:ext cx="108331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828000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was chosen as the king at the great meeting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 to the King after he jumped eagerly for the meat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story want to tell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63fea">
            <a:extLst>
              <a:ext uri="{FF2B5EF4-FFF2-40B4-BE49-F238E27FC236}">
                <a16:creationId xmlns:a16="http://schemas.microsoft.com/office/drawing/2014/main" id="{11424126-A891-40CB-B31E-A60946F0CA8E}"/>
              </a:ext>
            </a:extLst>
          </p:cNvPr>
          <p:cNvSpPr/>
          <p:nvPr/>
        </p:nvSpPr>
        <p:spPr>
          <a:xfrm>
            <a:off x="669290" y="5890304"/>
            <a:ext cx="9142095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 true leader proves himself by his qualities.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a9d78">
            <a:extLst>
              <a:ext uri="{FF2B5EF4-FFF2-40B4-BE49-F238E27FC236}">
                <a16:creationId xmlns:a16="http://schemas.microsoft.com/office/drawing/2014/main" id="{43B4C627-0B9D-4322-AA2F-5885A5E13A7E}"/>
              </a:ext>
            </a:extLst>
          </p:cNvPr>
          <p:cNvSpPr/>
          <p:nvPr/>
        </p:nvSpPr>
        <p:spPr>
          <a:xfrm>
            <a:off x="669290" y="4622336"/>
            <a:ext cx="59850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held fast in the trap.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5e5a9">
            <a:extLst>
              <a:ext uri="{FF2B5EF4-FFF2-40B4-BE49-F238E27FC236}">
                <a16:creationId xmlns:a16="http://schemas.microsoft.com/office/drawing/2014/main" id="{A6546646-E5D2-48B9-93CF-196F4D1B7956}"/>
              </a:ext>
            </a:extLst>
          </p:cNvPr>
          <p:cNvSpPr/>
          <p:nvPr/>
        </p:nvSpPr>
        <p:spPr>
          <a:xfrm>
            <a:off x="669290" y="2720384"/>
            <a:ext cx="347021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Monkey.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22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B3038C-2A8B-3E6A-CC64-F0C7674C00CA}"/>
              </a:ext>
            </a:extLst>
          </p:cNvPr>
          <p:cNvSpPr txBox="1">
            <a:spLocks noChangeAspect="1"/>
          </p:cNvSpPr>
          <p:nvPr/>
        </p:nvSpPr>
        <p:spPr>
          <a:xfrm>
            <a:off x="646199" y="1489462"/>
            <a:ext cx="11157874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this book because there isn’t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anything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interesting something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interesting anything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573aa">
            <a:extLst>
              <a:ext uri="{FF2B5EF4-FFF2-40B4-BE49-F238E27FC236}">
                <a16:creationId xmlns:a16="http://schemas.microsoft.com/office/drawing/2014/main" id="{F6A3C149-8EEE-49B8-B6A1-5358DD4E6060}"/>
              </a:ext>
            </a:extLst>
          </p:cNvPr>
          <p:cNvSpPr/>
          <p:nvPr/>
        </p:nvSpPr>
        <p:spPr>
          <a:xfrm>
            <a:off x="770977" y="221996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1B1474-9378-2AF1-DD15-13847C93BD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the development of science and technology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easy to pay with smart phones and to pay in this way seems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way.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B. play a role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the place of               D. take charge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e2d6">
            <a:extLst>
              <a:ext uri="{FF2B5EF4-FFF2-40B4-BE49-F238E27FC236}">
                <a16:creationId xmlns:a16="http://schemas.microsoft.com/office/drawing/2014/main" id="{515A694D-6265-455E-89D9-9C8DBA60C508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2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F670AB-8B7C-D913-522D-B0DE058A95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didn’t see you yesterday morning. Where were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 for the picnic on the West Hill Farm at that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prepare                   B. am preparing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preparing               D. prepared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07f">
            <a:extLst>
              <a:ext uri="{FF2B5EF4-FFF2-40B4-BE49-F238E27FC236}">
                <a16:creationId xmlns:a16="http://schemas.microsoft.com/office/drawing/2014/main" id="{3705B848-A6FE-4FEB-9087-9B1D3471DBB7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2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9A8CA2-F28C-2F33-013A-A880FB03DA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镇江中考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were you doing at this time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 with my grandfather.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              	 	   B. was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playing               D. played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0d7b">
            <a:extLst>
              <a:ext uri="{FF2B5EF4-FFF2-40B4-BE49-F238E27FC236}">
                <a16:creationId xmlns:a16="http://schemas.microsoft.com/office/drawing/2014/main" id="{6B7775BD-6BB9-48A6-91DB-62C6A59DA92A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3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BF33FE-882C-6126-646D-4ACA681892B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called you just now but nobody answered.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shower.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 taking              B. was taking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has taken               D. is taking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46d9">
            <a:extLst>
              <a:ext uri="{FF2B5EF4-FFF2-40B4-BE49-F238E27FC236}">
                <a16:creationId xmlns:a16="http://schemas.microsoft.com/office/drawing/2014/main" id="{9AA929F3-4558-4715-B209-0F897D59EB16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0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3B39F8-DA90-5D60-9D9D-A1E830065CB2}"/>
              </a:ext>
            </a:extLst>
          </p:cNvPr>
          <p:cNvSpPr txBox="1">
            <a:spLocks noChangeAspect="1"/>
          </p:cNvSpPr>
          <p:nvPr/>
        </p:nvSpPr>
        <p:spPr>
          <a:xfrm>
            <a:off x="612949" y="1172036"/>
            <a:ext cx="1120775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was writing a letter when his father left.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e10e">
            <a:extLst>
              <a:ext uri="{FF2B5EF4-FFF2-40B4-BE49-F238E27FC236}">
                <a16:creationId xmlns:a16="http://schemas.microsoft.com/office/drawing/2014/main" id="{F4E003FF-F5FE-4F24-88F8-8CE67A4F2D87}"/>
              </a:ext>
            </a:extLst>
          </p:cNvPr>
          <p:cNvSpPr/>
          <p:nvPr/>
        </p:nvSpPr>
        <p:spPr>
          <a:xfrm>
            <a:off x="3163808" y="4438476"/>
            <a:ext cx="2386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a7513">
            <a:extLst>
              <a:ext uri="{FF2B5EF4-FFF2-40B4-BE49-F238E27FC236}">
                <a16:creationId xmlns:a16="http://schemas.microsoft.com/office/drawing/2014/main" id="{47DECE2C-A141-41BC-AC92-C189B9CDFE27}"/>
              </a:ext>
            </a:extLst>
          </p:cNvPr>
          <p:cNvSpPr/>
          <p:nvPr/>
        </p:nvSpPr>
        <p:spPr>
          <a:xfrm>
            <a:off x="602789" y="4438476"/>
            <a:ext cx="233565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b05f">
            <a:extLst>
              <a:ext uri="{FF2B5EF4-FFF2-40B4-BE49-F238E27FC236}">
                <a16:creationId xmlns:a16="http://schemas.microsoft.com/office/drawing/2014/main" id="{4C774F9B-6563-408C-88CC-BCA470F8C09C}"/>
              </a:ext>
            </a:extLst>
          </p:cNvPr>
          <p:cNvSpPr/>
          <p:nvPr/>
        </p:nvSpPr>
        <p:spPr>
          <a:xfrm>
            <a:off x="9531461" y="2536524"/>
            <a:ext cx="1887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1f73b">
            <a:extLst>
              <a:ext uri="{FF2B5EF4-FFF2-40B4-BE49-F238E27FC236}">
                <a16:creationId xmlns:a16="http://schemas.microsoft.com/office/drawing/2014/main" id="{4899FDCB-8DF5-4FD4-9701-9ACDBA8B5740}"/>
              </a:ext>
            </a:extLst>
          </p:cNvPr>
          <p:cNvSpPr/>
          <p:nvPr/>
        </p:nvSpPr>
        <p:spPr>
          <a:xfrm>
            <a:off x="602789" y="2536524"/>
            <a:ext cx="24543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BD1DF8-5F33-4502-94CD-E2A75E37345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92135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5e3a">
            <a:extLst>
              <a:ext uri="{FF2B5EF4-FFF2-40B4-BE49-F238E27FC236}">
                <a16:creationId xmlns:a16="http://schemas.microsoft.com/office/drawing/2014/main" id="{79AC1D77-02C6-4411-B85D-35319674327C}"/>
              </a:ext>
            </a:extLst>
          </p:cNvPr>
          <p:cNvSpPr/>
          <p:nvPr/>
        </p:nvSpPr>
        <p:spPr>
          <a:xfrm>
            <a:off x="2926715" y="4992559"/>
            <a:ext cx="494195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5207">
            <a:extLst>
              <a:ext uri="{FF2B5EF4-FFF2-40B4-BE49-F238E27FC236}">
                <a16:creationId xmlns:a16="http://schemas.microsoft.com/office/drawing/2014/main" id="{F50D5811-E777-488E-AB2B-CE87CA751BF1}"/>
              </a:ext>
            </a:extLst>
          </p:cNvPr>
          <p:cNvSpPr/>
          <p:nvPr/>
        </p:nvSpPr>
        <p:spPr>
          <a:xfrm>
            <a:off x="5795709" y="2456623"/>
            <a:ext cx="2228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b147">
            <a:extLst>
              <a:ext uri="{FF2B5EF4-FFF2-40B4-BE49-F238E27FC236}">
                <a16:creationId xmlns:a16="http://schemas.microsoft.com/office/drawing/2014/main" id="{A73BF895-EE92-4C4D-BC12-8FB85AAB7081}"/>
              </a:ext>
            </a:extLst>
          </p:cNvPr>
          <p:cNvSpPr/>
          <p:nvPr/>
        </p:nvSpPr>
        <p:spPr>
          <a:xfrm>
            <a:off x="3230309" y="2456623"/>
            <a:ext cx="2633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7c9c">
            <a:extLst>
              <a:ext uri="{FF2B5EF4-FFF2-40B4-BE49-F238E27FC236}">
                <a16:creationId xmlns:a16="http://schemas.microsoft.com/office/drawing/2014/main" id="{0D35CE05-6850-4FB4-9153-2F4329377027}"/>
              </a:ext>
            </a:extLst>
          </p:cNvPr>
          <p:cNvSpPr/>
          <p:nvPr/>
        </p:nvSpPr>
        <p:spPr>
          <a:xfrm>
            <a:off x="669290" y="2456623"/>
            <a:ext cx="233565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8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26</TotalTime>
  <Words>1257</Words>
  <Application>Microsoft Office PowerPoint</Application>
  <PresentationFormat>宽屏</PresentationFormat>
  <Paragraphs>110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2024-07-07T03:18:13Z</dcterms:created>
  <dcterms:modified xsi:type="dcterms:W3CDTF">2024-07-08T16:39:06Z</dcterms:modified>
</cp:coreProperties>
</file>