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747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world’s population was about 7.8 billion in 2020.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D95139-6EDE-4AAA-6474-1917900B6EBB}"/>
              </a:ext>
            </a:extLst>
          </p:cNvPr>
          <p:cNvSpPr txBox="1">
            <a:spLocks noChangeAspect="1"/>
          </p:cNvSpPr>
          <p:nvPr/>
        </p:nvSpPr>
        <p:spPr>
          <a:xfrm>
            <a:off x="529820" y="140015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000. At the moment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reading a book about the world’s population.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Certainly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says 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years 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world’s population was very small. It was no more than 2 billion.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d00a">
            <a:extLst>
              <a:ext uri="{FF2B5EF4-FFF2-40B4-BE49-F238E27FC236}">
                <a16:creationId xmlns:a16="http://schemas.microsoft.com/office/drawing/2014/main" id="{0BD8B498-5C7F-43F5-A84F-D930A49BCDA1}"/>
              </a:ext>
            </a:extLst>
          </p:cNvPr>
          <p:cNvSpPr/>
          <p:nvPr/>
        </p:nvSpPr>
        <p:spPr>
          <a:xfrm>
            <a:off x="1621385" y="4032615"/>
            <a:ext cx="1663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dd83e">
            <a:extLst>
              <a:ext uri="{FF2B5EF4-FFF2-40B4-BE49-F238E27FC236}">
                <a16:creationId xmlns:a16="http://schemas.microsoft.com/office/drawing/2014/main" id="{A3EE5052-77F1-4159-B015-4780CFF89D0D}"/>
              </a:ext>
            </a:extLst>
          </p:cNvPr>
          <p:cNvSpPr/>
          <p:nvPr/>
        </p:nvSpPr>
        <p:spPr>
          <a:xfrm>
            <a:off x="3950248" y="2130663"/>
            <a:ext cx="1732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F4A3D8-583E-4FB2-7EA8-954464A3E2E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during the last three or four hundred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world’s population has grown very quickly. Today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growing faster than ever before.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 know.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over 8 billion.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so large.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If we don’t control the population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will not be enough space to live 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db52">
            <a:extLst>
              <a:ext uri="{FF2B5EF4-FFF2-40B4-BE49-F238E27FC236}">
                <a16:creationId xmlns:a16="http://schemas.microsoft.com/office/drawing/2014/main" id="{FCB8B487-6E11-4AD5-8552-5D2485DC569C}"/>
              </a:ext>
            </a:extLst>
          </p:cNvPr>
          <p:cNvSpPr/>
          <p:nvPr/>
        </p:nvSpPr>
        <p:spPr>
          <a:xfrm>
            <a:off x="1771015" y="5890753"/>
            <a:ext cx="1709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1d8c">
            <a:extLst>
              <a:ext uri="{FF2B5EF4-FFF2-40B4-BE49-F238E27FC236}">
                <a16:creationId xmlns:a16="http://schemas.microsoft.com/office/drawing/2014/main" id="{3A6B05DE-22E6-4B29-9D6D-851B0CEEEBBD}"/>
              </a:ext>
            </a:extLst>
          </p:cNvPr>
          <p:cNvSpPr/>
          <p:nvPr/>
        </p:nvSpPr>
        <p:spPr>
          <a:xfrm>
            <a:off x="3999040" y="3988801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4157">
            <a:extLst>
              <a:ext uri="{FF2B5EF4-FFF2-40B4-BE49-F238E27FC236}">
                <a16:creationId xmlns:a16="http://schemas.microsoft.com/office/drawing/2014/main" id="{F19DE021-8A2B-404A-BAC2-800343B9E7A4}"/>
              </a:ext>
            </a:extLst>
          </p:cNvPr>
          <p:cNvSpPr/>
          <p:nvPr/>
        </p:nvSpPr>
        <p:spPr>
          <a:xfrm>
            <a:off x="6612001" y="2086849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0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258DEE-7AF5-ACA2-1B13-6A11BCD1EA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 you know what the world’s population today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Where do you come from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too terrible.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think we must do something to control the population.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Is the population increasing very fast in your 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Can you tell me something about the book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What’s the population of your 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857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3D77DB-17B2-B6F4-FE90-F481E43458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［人与社会·社会变迁］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world too crowded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a hard question to answer. In Montana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might drive for a mile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not see anyone. In Tokyo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Japan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 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people live in every square mile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66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CCAF1B-F3EF-0B48-ECBF-9554986E2898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359875"/>
            <a:ext cx="11124623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is one of the most important things in the world today. In 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world’s population doesn’t stay the same. As we all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 held the title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having the largest population in the 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 1.4 billion. But India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 and became the country with the largest population in 2023. By the end of 2030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its population will be over 1.5 billion.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656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FAEE0E-E90B-71DD-4938-5CACB327482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5569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 hundred years 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population of the world was about 425 million. There are about 8 billion people in the world now. By 2050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world’s population will be over 9 billion. If the world’s population keeps growing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2080 there will be more than 10 billion people on the earth. Wow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a lot of 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617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36CBE7-C4E6-32A5-39D3-10E3A88D632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people worry about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large population is a big problem because it will cause lots of problems in the future. The more people there 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more resources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 needs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more we need to think carefully about how we live and use the earth’s resources.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160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024270-689A-A375-3357-2A9D0EAB28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overtook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接受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落后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a268">
            <a:extLst>
              <a:ext uri="{FF2B5EF4-FFF2-40B4-BE49-F238E27FC236}">
                <a16:creationId xmlns:a16="http://schemas.microsoft.com/office/drawing/2014/main" id="{9A2E75CB-9802-49F9-B404-4F88DAE5373A}"/>
              </a:ext>
            </a:extLst>
          </p:cNvPr>
          <p:cNvSpPr/>
          <p:nvPr/>
        </p:nvSpPr>
        <p:spPr>
          <a:xfrm>
            <a:off x="804228" y="273940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1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AFCE6A-F0E5-E963-C150-AD8D53E935CA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79963"/>
            <a:ext cx="11058121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about the population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world’s population keeps increasing.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Tokyo has a smaller population than Montana.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 are never worried about the growing population.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There will be less than 9 billion people on the earth by 2050.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753">
            <a:extLst>
              <a:ext uri="{FF2B5EF4-FFF2-40B4-BE49-F238E27FC236}">
                <a16:creationId xmlns:a16="http://schemas.microsoft.com/office/drawing/2014/main" id="{BFC902EE-CB25-4BF4-91FC-A202FC729636}"/>
              </a:ext>
            </a:extLst>
          </p:cNvPr>
          <p:cNvSpPr/>
          <p:nvPr/>
        </p:nvSpPr>
        <p:spPr>
          <a:xfrm>
            <a:off x="804227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6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EACA68-2F02-2772-1832-C7E5352E08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39744"/>
            <a:ext cx="10833100" cy="1959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does the text probably come from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novel.              	 	B. A newspaper.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A magic book.                D. A notice board.</a:t>
            </a:r>
            <a:endParaRPr lang="zh-CN" altLang="en-US" sz="3200" dirty="0"/>
          </a:p>
        </p:txBody>
      </p:sp>
      <p:sp>
        <p:nvSpPr>
          <p:cNvPr id="2" name="A_bbcd9">
            <a:extLst>
              <a:ext uri="{FF2B5EF4-FFF2-40B4-BE49-F238E27FC236}">
                <a16:creationId xmlns:a16="http://schemas.microsoft.com/office/drawing/2014/main" id="{0FF8FFA1-5023-43EE-B282-689ADEC23989}"/>
              </a:ext>
            </a:extLst>
          </p:cNvPr>
          <p:cNvSpPr/>
          <p:nvPr/>
        </p:nvSpPr>
        <p:spPr>
          <a:xfrm>
            <a:off x="804228" y="273626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9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world’s population was about 7.8 billion in 2020.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9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Population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BDDACB-D31E-4EA4-7E35-5A6E148696BE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524034"/>
            <a:ext cx="11372349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 hitting the desk. You are making so much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噪音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concert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报告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it’ll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47718">
            <a:extLst>
              <a:ext uri="{FF2B5EF4-FFF2-40B4-BE49-F238E27FC236}">
                <a16:creationId xmlns:a16="http://schemas.microsoft.com/office/drawing/2014/main" id="{23393BBA-D7F9-4185-A89A-BDC8B848C28F}"/>
              </a:ext>
            </a:extLst>
          </p:cNvPr>
          <p:cNvSpPr/>
          <p:nvPr/>
        </p:nvSpPr>
        <p:spPr>
          <a:xfrm>
            <a:off x="3207096" y="5424458"/>
            <a:ext cx="18415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eport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f2f1e">
            <a:extLst>
              <a:ext uri="{FF2B5EF4-FFF2-40B4-BE49-F238E27FC236}">
                <a16:creationId xmlns:a16="http://schemas.microsoft.com/office/drawing/2014/main" id="{72BAC665-2132-4E3F-B98B-D94261AC1109}"/>
              </a:ext>
            </a:extLst>
          </p:cNvPr>
          <p:cNvSpPr/>
          <p:nvPr/>
        </p:nvSpPr>
        <p:spPr>
          <a:xfrm>
            <a:off x="4675978" y="4790474"/>
            <a:ext cx="1843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auses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e9411">
            <a:extLst>
              <a:ext uri="{FF2B5EF4-FFF2-40B4-BE49-F238E27FC236}">
                <a16:creationId xmlns:a16="http://schemas.microsoft.com/office/drawing/2014/main" id="{40869506-D4C1-49BC-AA0D-88D5757162A2}"/>
              </a:ext>
            </a:extLst>
          </p:cNvPr>
          <p:cNvSpPr/>
          <p:nvPr/>
        </p:nvSpPr>
        <p:spPr>
          <a:xfrm>
            <a:off x="3726653" y="4156490"/>
            <a:ext cx="205384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repare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824c">
            <a:extLst>
              <a:ext uri="{FF2B5EF4-FFF2-40B4-BE49-F238E27FC236}">
                <a16:creationId xmlns:a16="http://schemas.microsoft.com/office/drawing/2014/main" id="{7C7AED6D-E544-4628-A656-C31D42CC7C9B}"/>
              </a:ext>
            </a:extLst>
          </p:cNvPr>
          <p:cNvSpPr/>
          <p:nvPr/>
        </p:nvSpPr>
        <p:spPr>
          <a:xfrm>
            <a:off x="5052787" y="2888522"/>
            <a:ext cx="1525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uge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1cf6d">
            <a:extLst>
              <a:ext uri="{FF2B5EF4-FFF2-40B4-BE49-F238E27FC236}">
                <a16:creationId xmlns:a16="http://schemas.microsoft.com/office/drawing/2014/main" id="{30CEA352-7F1B-49D2-9F8F-8AF443300F0C}"/>
              </a:ext>
            </a:extLst>
          </p:cNvPr>
          <p:cNvSpPr/>
          <p:nvPr/>
        </p:nvSpPr>
        <p:spPr>
          <a:xfrm>
            <a:off x="9131265" y="2254538"/>
            <a:ext cx="1571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oise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543710-374C-12C2-6414-AE82DA4D8A78}"/>
              </a:ext>
            </a:extLst>
          </p:cNvPr>
          <p:cNvSpPr txBox="1">
            <a:spLocks noChangeAspect="1"/>
          </p:cNvSpPr>
          <p:nvPr/>
        </p:nvSpPr>
        <p:spPr>
          <a:xfrm>
            <a:off x="463318" y="668281"/>
            <a:ext cx="11374005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(billion) of stars in the sky.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this city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(grow) by 5% last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I was doing my homework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 was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(prepare) dinner.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is your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(birth)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on May 4th.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can’t drive after drinking. Because it can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(increase) the risk of traffic accidents.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a714">
            <a:extLst>
              <a:ext uri="{FF2B5EF4-FFF2-40B4-BE49-F238E27FC236}">
                <a16:creationId xmlns:a16="http://schemas.microsoft.com/office/drawing/2014/main" id="{0F304CC2-4DA3-46A8-980D-486A96B4D6EA}"/>
              </a:ext>
            </a:extLst>
          </p:cNvPr>
          <p:cNvSpPr/>
          <p:nvPr/>
        </p:nvSpPr>
        <p:spPr>
          <a:xfrm>
            <a:off x="8730383" y="5202689"/>
            <a:ext cx="2740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1768">
            <a:extLst>
              <a:ext uri="{FF2B5EF4-FFF2-40B4-BE49-F238E27FC236}">
                <a16:creationId xmlns:a16="http://schemas.microsoft.com/office/drawing/2014/main" id="{B2BCE8CC-C662-4336-8C1B-297EA8D22531}"/>
              </a:ext>
            </a:extLst>
          </p:cNvPr>
          <p:cNvSpPr/>
          <p:nvPr/>
        </p:nvSpPr>
        <p:spPr>
          <a:xfrm>
            <a:off x="3584280" y="3934721"/>
            <a:ext cx="2835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768a">
            <a:extLst>
              <a:ext uri="{FF2B5EF4-FFF2-40B4-BE49-F238E27FC236}">
                <a16:creationId xmlns:a16="http://schemas.microsoft.com/office/drawing/2014/main" id="{58427779-7330-473B-A966-4F2EBCCBE756}"/>
              </a:ext>
            </a:extLst>
          </p:cNvPr>
          <p:cNvSpPr/>
          <p:nvPr/>
        </p:nvSpPr>
        <p:spPr>
          <a:xfrm>
            <a:off x="8797058" y="2666753"/>
            <a:ext cx="30549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preparing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12abd">
            <a:extLst>
              <a:ext uri="{FF2B5EF4-FFF2-40B4-BE49-F238E27FC236}">
                <a16:creationId xmlns:a16="http://schemas.microsoft.com/office/drawing/2014/main" id="{448F038D-70AB-4E17-B536-1DE8866CE6FB}"/>
              </a:ext>
            </a:extLst>
          </p:cNvPr>
          <p:cNvSpPr/>
          <p:nvPr/>
        </p:nvSpPr>
        <p:spPr>
          <a:xfrm>
            <a:off x="5417271" y="2032769"/>
            <a:ext cx="21755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5b6db">
            <a:extLst>
              <a:ext uri="{FF2B5EF4-FFF2-40B4-BE49-F238E27FC236}">
                <a16:creationId xmlns:a16="http://schemas.microsoft.com/office/drawing/2014/main" id="{113B8288-CAA5-44CE-9555-2E9260EC2996}"/>
              </a:ext>
            </a:extLst>
          </p:cNvPr>
          <p:cNvSpPr/>
          <p:nvPr/>
        </p:nvSpPr>
        <p:spPr>
          <a:xfrm>
            <a:off x="2551389" y="1398785"/>
            <a:ext cx="2587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billions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25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7B08C1-E6F0-42B3-9693-AA1A80F9F9A5}"/>
              </a:ext>
            </a:extLst>
          </p:cNvPr>
          <p:cNvSpPr txBox="1">
            <a:spLocks noChangeAspect="1"/>
          </p:cNvSpPr>
          <p:nvPr/>
        </p:nvSpPr>
        <p:spPr>
          <a:xfrm>
            <a:off x="226117" y="849287"/>
            <a:ext cx="11739765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呼伦贝尔中考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going to do this 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going to buy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umbrella.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didn’t sleep well last night because of the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 the hotel.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                B. voice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noise                 D. singing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d205">
            <a:extLst>
              <a:ext uri="{FF2B5EF4-FFF2-40B4-BE49-F238E27FC236}">
                <a16:creationId xmlns:a16="http://schemas.microsoft.com/office/drawing/2014/main" id="{64119E3B-C6CD-4F10-A541-F44DBBEBAF27}"/>
              </a:ext>
            </a:extLst>
          </p:cNvPr>
          <p:cNvSpPr/>
          <p:nvPr/>
        </p:nvSpPr>
        <p:spPr>
          <a:xfrm>
            <a:off x="350895" y="34817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49733">
            <a:extLst>
              <a:ext uri="{FF2B5EF4-FFF2-40B4-BE49-F238E27FC236}">
                <a16:creationId xmlns:a16="http://schemas.microsoft.com/office/drawing/2014/main" id="{3E1E45D1-0CBF-422F-9D44-3A45663619D6}"/>
              </a:ext>
            </a:extLst>
          </p:cNvPr>
          <p:cNvSpPr/>
          <p:nvPr/>
        </p:nvSpPr>
        <p:spPr>
          <a:xfrm>
            <a:off x="350895" y="157979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1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905B59-1201-1732-319F-7A8B973DE35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government plans to spend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setting up some new schools for the children in the mountain area.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two billions            B. two billions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billions of               D. billion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 pollution is now a serious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our country. We should do our best to solve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project                   B. problem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program                D. product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ad21">
            <a:extLst>
              <a:ext uri="{FF2B5EF4-FFF2-40B4-BE49-F238E27FC236}">
                <a16:creationId xmlns:a16="http://schemas.microsoft.com/office/drawing/2014/main" id="{C0017E98-6C97-441D-821A-8BB9BF3BE76C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35c4f">
            <a:extLst>
              <a:ext uri="{FF2B5EF4-FFF2-40B4-BE49-F238E27FC236}">
                <a16:creationId xmlns:a16="http://schemas.microsoft.com/office/drawing/2014/main" id="{DD6E239B-96A7-4106-B672-D4C339711D41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2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1FA8C5-ADB1-B792-14B1-7940276F1F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Chinese mums feel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 to watch TV. They spend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working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 housework or tutoring their kids.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much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too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much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too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bd26">
            <a:extLst>
              <a:ext uri="{FF2B5EF4-FFF2-40B4-BE49-F238E27FC236}">
                <a16:creationId xmlns:a16="http://schemas.microsoft.com/office/drawing/2014/main" id="{F8DC92D7-B3E3-412F-A835-16F4E2690CA3}"/>
              </a:ext>
            </a:extLst>
          </p:cNvPr>
          <p:cNvSpPr/>
          <p:nvPr/>
        </p:nvSpPr>
        <p:spPr>
          <a:xfrm>
            <a:off x="804228" y="14590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86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4E3786-A18E-0E42-2D81-53EFF41C0B72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1067100"/>
            <a:ext cx="11507008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the town has increased to 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population of the town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d0fab">
            <a:extLst>
              <a:ext uri="{FF2B5EF4-FFF2-40B4-BE49-F238E27FC236}">
                <a16:creationId xmlns:a16="http://schemas.microsoft.com/office/drawing/2014/main" id="{7AE35798-A69C-41DA-9B8B-D9C2CFE53CA7}"/>
              </a:ext>
            </a:extLst>
          </p:cNvPr>
          <p:cNvSpPr/>
          <p:nvPr/>
        </p:nvSpPr>
        <p:spPr>
          <a:xfrm>
            <a:off x="4543223" y="5601508"/>
            <a:ext cx="238607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b369">
            <a:extLst>
              <a:ext uri="{FF2B5EF4-FFF2-40B4-BE49-F238E27FC236}">
                <a16:creationId xmlns:a16="http://schemas.microsoft.com/office/drawing/2014/main" id="{C3863B45-D1F8-4837-896A-5AB0E80BE303}"/>
              </a:ext>
            </a:extLst>
          </p:cNvPr>
          <p:cNvSpPr/>
          <p:nvPr/>
        </p:nvSpPr>
        <p:spPr>
          <a:xfrm>
            <a:off x="503035" y="5601508"/>
            <a:ext cx="356559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edba">
            <a:extLst>
              <a:ext uri="{FF2B5EF4-FFF2-40B4-BE49-F238E27FC236}">
                <a16:creationId xmlns:a16="http://schemas.microsoft.com/office/drawing/2014/main" id="{E217D0A5-48A0-4F0F-B366-80134AF95A8F}"/>
              </a:ext>
            </a:extLst>
          </p:cNvPr>
          <p:cNvSpPr/>
          <p:nvPr/>
        </p:nvSpPr>
        <p:spPr>
          <a:xfrm>
            <a:off x="3302560" y="4333540"/>
            <a:ext cx="453396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population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302c">
            <a:extLst>
              <a:ext uri="{FF2B5EF4-FFF2-40B4-BE49-F238E27FC236}">
                <a16:creationId xmlns:a16="http://schemas.microsoft.com/office/drawing/2014/main" id="{284777E6-DE2C-4B10-9736-93D64B467B81}"/>
              </a:ext>
            </a:extLst>
          </p:cNvPr>
          <p:cNvSpPr/>
          <p:nvPr/>
        </p:nvSpPr>
        <p:spPr>
          <a:xfrm>
            <a:off x="503035" y="4333540"/>
            <a:ext cx="26646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6b24">
            <a:extLst>
              <a:ext uri="{FF2B5EF4-FFF2-40B4-BE49-F238E27FC236}">
                <a16:creationId xmlns:a16="http://schemas.microsoft.com/office/drawing/2014/main" id="{62C30B4C-0162-42F9-8C62-A115C149F1E5}"/>
              </a:ext>
            </a:extLst>
          </p:cNvPr>
          <p:cNvSpPr/>
          <p:nvPr/>
        </p:nvSpPr>
        <p:spPr>
          <a:xfrm>
            <a:off x="5986260" y="3065572"/>
            <a:ext cx="404819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06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F04F9D-1B1A-B6E6-1111-9BB1E27DAE4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make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 on a minute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ca77">
            <a:extLst>
              <a:ext uri="{FF2B5EF4-FFF2-40B4-BE49-F238E27FC236}">
                <a16:creationId xmlns:a16="http://schemas.microsoft.com/office/drawing/2014/main" id="{F7F75E94-4ABE-443D-AF9A-D531039C6C79}"/>
              </a:ext>
            </a:extLst>
          </p:cNvPr>
          <p:cNvSpPr/>
          <p:nvPr/>
        </p:nvSpPr>
        <p:spPr>
          <a:xfrm>
            <a:off x="669290" y="4321271"/>
            <a:ext cx="539578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f4e85">
            <a:extLst>
              <a:ext uri="{FF2B5EF4-FFF2-40B4-BE49-F238E27FC236}">
                <a16:creationId xmlns:a16="http://schemas.microsoft.com/office/drawing/2014/main" id="{78F0A3A5-BBB6-4A1F-8D61-73EAF02AEE35}"/>
              </a:ext>
            </a:extLst>
          </p:cNvPr>
          <p:cNvSpPr/>
          <p:nvPr/>
        </p:nvSpPr>
        <p:spPr>
          <a:xfrm>
            <a:off x="929640" y="3053303"/>
            <a:ext cx="4454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7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</TotalTime>
  <Words>1288</Words>
  <Application>Microsoft Office PowerPoint</Application>
  <PresentationFormat>宽屏</PresentationFormat>
  <Paragraphs>116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18</cp:revision>
  <dcterms:created xsi:type="dcterms:W3CDTF">2024-07-07T03:18:13Z</dcterms:created>
  <dcterms:modified xsi:type="dcterms:W3CDTF">2024-07-09T03:56:19Z</dcterms:modified>
</cp:coreProperties>
</file>