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It’s taller than many other buildings.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must turn off the computer when you leave the room.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改为祈使句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computer when you leave the room.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trip to New York was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 to New York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the city is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 eight million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city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303b">
            <a:extLst>
              <a:ext uri="{FF2B5EF4-FFF2-40B4-BE49-F238E27FC236}">
                <a16:creationId xmlns:a16="http://schemas.microsoft.com/office/drawing/2014/main" id="{1F56638B-C097-4432-AE73-4A495C53FC72}"/>
              </a:ext>
            </a:extLst>
          </p:cNvPr>
          <p:cNvSpPr/>
          <p:nvPr/>
        </p:nvSpPr>
        <p:spPr>
          <a:xfrm>
            <a:off x="669290" y="5576857"/>
            <a:ext cx="69032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c2922">
            <a:extLst>
              <a:ext uri="{FF2B5EF4-FFF2-40B4-BE49-F238E27FC236}">
                <a16:creationId xmlns:a16="http://schemas.microsoft.com/office/drawing/2014/main" id="{538A5604-E150-48A2-B5DF-C15FDD45394C}"/>
              </a:ext>
            </a:extLst>
          </p:cNvPr>
          <p:cNvSpPr/>
          <p:nvPr/>
        </p:nvSpPr>
        <p:spPr>
          <a:xfrm>
            <a:off x="669290" y="3674905"/>
            <a:ext cx="5522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0195">
            <a:extLst>
              <a:ext uri="{FF2B5EF4-FFF2-40B4-BE49-F238E27FC236}">
                <a16:creationId xmlns:a16="http://schemas.microsoft.com/office/drawing/2014/main" id="{6A79E1EA-7A2C-4677-8048-8351DFE8B02B}"/>
              </a:ext>
            </a:extLst>
          </p:cNvPr>
          <p:cNvSpPr/>
          <p:nvPr/>
        </p:nvSpPr>
        <p:spPr>
          <a:xfrm>
            <a:off x="669290" y="2406937"/>
            <a:ext cx="3672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3185" y="1485561"/>
            <a:ext cx="1143203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Excuse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Brown. Will you please help me with my homework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something about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 problem. I’m from Sydney.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5 million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427e5">
            <a:extLst>
              <a:ext uri="{FF2B5EF4-FFF2-40B4-BE49-F238E27FC236}">
                <a16:creationId xmlns:a16="http://schemas.microsoft.com/office/drawing/2014/main" id="{43E585DA-9707-479B-B72F-6982CB92D7CE}"/>
              </a:ext>
            </a:extLst>
          </p:cNvPr>
          <p:cNvSpPr/>
          <p:nvPr/>
        </p:nvSpPr>
        <p:spPr>
          <a:xfrm>
            <a:off x="1684750" y="5385985"/>
            <a:ext cx="15955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ba408">
            <a:extLst>
              <a:ext uri="{FF2B5EF4-FFF2-40B4-BE49-F238E27FC236}">
                <a16:creationId xmlns:a16="http://schemas.microsoft.com/office/drawing/2014/main" id="{B210BE12-616E-439D-9F5B-C5A5C335E6A5}"/>
              </a:ext>
            </a:extLst>
          </p:cNvPr>
          <p:cNvSpPr/>
          <p:nvPr/>
        </p:nvSpPr>
        <p:spPr>
          <a:xfrm>
            <a:off x="3202972" y="4118017"/>
            <a:ext cx="157168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992a2">
            <a:extLst>
              <a:ext uri="{FF2B5EF4-FFF2-40B4-BE49-F238E27FC236}">
                <a16:creationId xmlns:a16="http://schemas.microsoft.com/office/drawing/2014/main" id="{C791FAA7-9E99-4F4C-B02B-806C16ADAFD3}"/>
              </a:ext>
            </a:extLst>
          </p:cNvPr>
          <p:cNvSpPr/>
          <p:nvPr/>
        </p:nvSpPr>
        <p:spPr>
          <a:xfrm>
            <a:off x="7059390" y="3484033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43679" y="733126"/>
            <a:ext cx="2727325" cy="495877"/>
          </a:xfrm>
          <a:prstGeom prst="rect">
            <a:avLst/>
          </a:prstGeom>
        </p:spPr>
      </p:pic>
      <p:sp>
        <p:nvSpPr>
          <p:cNvPr id="8" name="A_c72de">
            <a:extLst>
              <a:ext uri="{FF2B5EF4-FFF2-40B4-BE49-F238E27FC236}">
                <a16:creationId xmlns:a16="http://schemas.microsoft.com/office/drawing/2014/main" id="{85F0B86E-CBEF-4A11-A7D9-6027562D2C81}"/>
              </a:ext>
            </a:extLst>
          </p:cNvPr>
          <p:cNvSpPr/>
          <p:nvPr/>
        </p:nvSpPr>
        <p:spPr>
          <a:xfrm>
            <a:off x="3242088" y="2850049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have beautiful weather all year round. It’s warm in winter and cool in summer.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It’s much quieter than Beijing.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 very much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f1dd">
            <a:extLst>
              <a:ext uri="{FF2B5EF4-FFF2-40B4-BE49-F238E27FC236}">
                <a16:creationId xmlns:a16="http://schemas.microsoft.com/office/drawing/2014/main" id="{6775E005-95E1-463D-AE39-A072E9B928B7}"/>
              </a:ext>
            </a:extLst>
          </p:cNvPr>
          <p:cNvSpPr/>
          <p:nvPr/>
        </p:nvSpPr>
        <p:spPr>
          <a:xfrm>
            <a:off x="1771015" y="3047111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52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21654" y="1152841"/>
            <a:ext cx="8499056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it a noisy city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busy 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is my home town.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do you come 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What’s the weather like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the population of Sydney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I’m writing something about Sydney.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54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［人与社会·社会变迁］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Yuwan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companies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factories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Yuwan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1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1428" y="865439"/>
            <a:ext cx="1105247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Yuwan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museums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bought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982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Thirty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Yuwan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tourist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attraction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吸引地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714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9669" y="682244"/>
            <a:ext cx="5100248" cy="601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阅读短文，完成下列表格。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204971"/>
              </p:ext>
            </p:extLst>
          </p:nvPr>
        </p:nvGraphicFramePr>
        <p:xfrm>
          <a:off x="660960" y="1283371"/>
          <a:ext cx="11295251" cy="4730750"/>
        </p:xfrm>
        <a:graphic>
          <a:graphicData uri="http://schemas.openxmlformats.org/drawingml/2006/table">
            <a:tbl>
              <a:tblPr firstRow="1" firstCol="1" bandRow="1"/>
              <a:tblGrid>
                <a:gridCol w="1892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2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Changes in our home town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7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altLang="zh-CN" sz="2700" b="1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________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 home town was only a lonely seaside village </a:t>
                      </a:r>
                      <a:r>
                        <a:rPr lang="en-US" sz="27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700" b="1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Yuwan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7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 one thousand people lived in Yuwan.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was hard to see a bike. People had to go to the other places on 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7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7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present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 have changes </a:t>
                      </a:r>
                      <a:r>
                        <a:rPr lang="en-US" sz="2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Yuwan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into a </a:t>
                      </a:r>
                      <a:r>
                        <a:rPr lang="en-US" sz="27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7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27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city.</a:t>
                      </a:r>
                      <a:r>
                        <a:rPr lang="en-US" sz="27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 can take trains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buses or their own cars to other places if necessary.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find many tall buildings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companies and museums as well. Now it has become a new </a:t>
                      </a:r>
                      <a:r>
                        <a:rPr lang="en-US" sz="27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27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attraction.</a:t>
                      </a:r>
                      <a:r>
                        <a:rPr lang="en-US" sz="27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A_93068">
            <a:extLst>
              <a:ext uri="{FF2B5EF4-FFF2-40B4-BE49-F238E27FC236}">
                <a16:creationId xmlns:a16="http://schemas.microsoft.com/office/drawing/2014/main" id="{6622AE3C-EE57-445E-A0F2-47E13473442E}"/>
              </a:ext>
            </a:extLst>
          </p:cNvPr>
          <p:cNvSpPr/>
          <p:nvPr/>
        </p:nvSpPr>
        <p:spPr>
          <a:xfrm>
            <a:off x="7250512" y="5638836"/>
            <a:ext cx="2254315" cy="34152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tourist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A_d0ed2">
            <a:extLst>
              <a:ext uri="{FF2B5EF4-FFF2-40B4-BE49-F238E27FC236}">
                <a16:creationId xmlns:a16="http://schemas.microsoft.com/office/drawing/2014/main" id="{18CCDDEF-EF37-4280-9CB2-BF68DAC414E0}"/>
              </a:ext>
            </a:extLst>
          </p:cNvPr>
          <p:cNvSpPr/>
          <p:nvPr/>
        </p:nvSpPr>
        <p:spPr>
          <a:xfrm>
            <a:off x="7815917" y="3934496"/>
            <a:ext cx="2425764" cy="34152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A_7e067">
            <a:extLst>
              <a:ext uri="{FF2B5EF4-FFF2-40B4-BE49-F238E27FC236}">
                <a16:creationId xmlns:a16="http://schemas.microsoft.com/office/drawing/2014/main" id="{F39D2033-1FEA-412F-A5BD-8EE5BC60423E}"/>
              </a:ext>
            </a:extLst>
          </p:cNvPr>
          <p:cNvSpPr/>
          <p:nvPr/>
        </p:nvSpPr>
        <p:spPr>
          <a:xfrm>
            <a:off x="2735663" y="3493806"/>
            <a:ext cx="1768539" cy="3415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r>
              <a:rPr lang="zh-CN" altLang="en-US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8ec4a">
            <a:extLst>
              <a:ext uri="{FF2B5EF4-FFF2-40B4-BE49-F238E27FC236}">
                <a16:creationId xmlns:a16="http://schemas.microsoft.com/office/drawing/2014/main" id="{E584BE02-5360-4941-98BF-0E7D73584439}"/>
              </a:ext>
            </a:extLst>
          </p:cNvPr>
          <p:cNvSpPr/>
          <p:nvPr/>
        </p:nvSpPr>
        <p:spPr>
          <a:xfrm>
            <a:off x="9859949" y="1739825"/>
            <a:ext cx="2868676" cy="34152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called/named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A_e2150">
            <a:extLst>
              <a:ext uri="{FF2B5EF4-FFF2-40B4-BE49-F238E27FC236}">
                <a16:creationId xmlns:a16="http://schemas.microsoft.com/office/drawing/2014/main" id="{FED9C435-F40A-42B9-89CE-7130E3993EA9}"/>
              </a:ext>
            </a:extLst>
          </p:cNvPr>
          <p:cNvSpPr/>
          <p:nvPr/>
        </p:nvSpPr>
        <p:spPr>
          <a:xfrm>
            <a:off x="942027" y="2772203"/>
            <a:ext cx="2236913" cy="34152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06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It’s taller than many other buildings.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home town and my country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58680" y="1259456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百万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tourists come to Beijing to visit the Great Wall every year.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相当地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小山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China will fall by about 20 percent in the next 30 years.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b2760">
            <a:extLst>
              <a:ext uri="{FF2B5EF4-FFF2-40B4-BE49-F238E27FC236}">
                <a16:creationId xmlns:a16="http://schemas.microsoft.com/office/drawing/2014/main" id="{6217E231-5B75-46E3-8C9D-870E2771F8FB}"/>
              </a:ext>
            </a:extLst>
          </p:cNvPr>
          <p:cNvSpPr/>
          <p:nvPr/>
        </p:nvSpPr>
        <p:spPr>
          <a:xfrm>
            <a:off x="1858208" y="5159880"/>
            <a:ext cx="25622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opulation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48c2e">
            <a:extLst>
              <a:ext uri="{FF2B5EF4-FFF2-40B4-BE49-F238E27FC236}">
                <a16:creationId xmlns:a16="http://schemas.microsoft.com/office/drawing/2014/main" id="{88D9F2F6-1FCC-4858-BC98-145202EF9F99}"/>
              </a:ext>
            </a:extLst>
          </p:cNvPr>
          <p:cNvSpPr/>
          <p:nvPr/>
        </p:nvSpPr>
        <p:spPr>
          <a:xfrm>
            <a:off x="2890654" y="4525896"/>
            <a:ext cx="125418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96c29">
            <a:extLst>
              <a:ext uri="{FF2B5EF4-FFF2-40B4-BE49-F238E27FC236}">
                <a16:creationId xmlns:a16="http://schemas.microsoft.com/office/drawing/2014/main" id="{8D62F2B4-082D-41A0-8C3F-835CFA43E2FB}"/>
              </a:ext>
            </a:extLst>
          </p:cNvPr>
          <p:cNvSpPr/>
          <p:nvPr/>
        </p:nvSpPr>
        <p:spPr>
          <a:xfrm>
            <a:off x="2817058" y="3891912"/>
            <a:ext cx="17437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retty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cd33a">
            <a:extLst>
              <a:ext uri="{FF2B5EF4-FFF2-40B4-BE49-F238E27FC236}">
                <a16:creationId xmlns:a16="http://schemas.microsoft.com/office/drawing/2014/main" id="{F45E4BAF-B474-4E4F-8836-0F0BA80A5171}"/>
              </a:ext>
            </a:extLst>
          </p:cNvPr>
          <p:cNvSpPr/>
          <p:nvPr/>
        </p:nvSpPr>
        <p:spPr>
          <a:xfrm>
            <a:off x="3827279" y="3257928"/>
            <a:ext cx="14351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6952" y="732598"/>
            <a:ext cx="2413435" cy="526858"/>
          </a:xfrm>
          <a:prstGeom prst="rect">
            <a:avLst/>
          </a:prstGeom>
        </p:spPr>
      </p:pic>
      <p:sp>
        <p:nvSpPr>
          <p:cNvPr id="9" name="A_ddb2e">
            <a:extLst>
              <a:ext uri="{FF2B5EF4-FFF2-40B4-BE49-F238E27FC236}">
                <a16:creationId xmlns:a16="http://schemas.microsoft.com/office/drawing/2014/main" id="{5191F892-317A-479E-932F-FCB9EB3311F8}"/>
              </a:ext>
            </a:extLst>
          </p:cNvPr>
          <p:cNvSpPr/>
          <p:nvPr/>
        </p:nvSpPr>
        <p:spPr>
          <a:xfrm>
            <a:off x="1237495" y="1989960"/>
            <a:ext cx="1954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illions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2043107"/>
            <a:ext cx="1151255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country will be much stronger in the future.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town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east coast of the US.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Leshan is a smaller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Chengdu.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He will understand what you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for cleaning the room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at all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my duty to do so.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4a3ee">
            <a:extLst>
              <a:ext uri="{FF2B5EF4-FFF2-40B4-BE49-F238E27FC236}">
                <a16:creationId xmlns:a16="http://schemas.microsoft.com/office/drawing/2014/main" id="{F1D23EC6-7002-4794-BFEE-9B1C7921AE39}"/>
              </a:ext>
            </a:extLst>
          </p:cNvPr>
          <p:cNvSpPr/>
          <p:nvPr/>
        </p:nvSpPr>
        <p:spPr>
          <a:xfrm>
            <a:off x="2880678" y="5943531"/>
            <a:ext cx="24638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fact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3" name="A_e2c89">
            <a:extLst>
              <a:ext uri="{FF2B5EF4-FFF2-40B4-BE49-F238E27FC236}">
                <a16:creationId xmlns:a16="http://schemas.microsoft.com/office/drawing/2014/main" id="{4C710BCC-E73D-497A-B8D0-2E63C93777AA}"/>
              </a:ext>
            </a:extLst>
          </p:cNvPr>
          <p:cNvSpPr/>
          <p:nvPr/>
        </p:nvSpPr>
        <p:spPr>
          <a:xfrm>
            <a:off x="9224137" y="4675563"/>
            <a:ext cx="2938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day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4281f">
            <a:extLst>
              <a:ext uri="{FF2B5EF4-FFF2-40B4-BE49-F238E27FC236}">
                <a16:creationId xmlns:a16="http://schemas.microsoft.com/office/drawing/2014/main" id="{E95B7850-C0ED-451B-93F3-A9637BC9425F}"/>
              </a:ext>
            </a:extLst>
          </p:cNvPr>
          <p:cNvSpPr/>
          <p:nvPr/>
        </p:nvSpPr>
        <p:spPr>
          <a:xfrm>
            <a:off x="5133912" y="4041579"/>
            <a:ext cx="2214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9fe1c">
            <a:extLst>
              <a:ext uri="{FF2B5EF4-FFF2-40B4-BE49-F238E27FC236}">
                <a16:creationId xmlns:a16="http://schemas.microsoft.com/office/drawing/2014/main" id="{3AD39835-BD3C-4800-B3AF-3D66D105EBAC}"/>
              </a:ext>
            </a:extLst>
          </p:cNvPr>
          <p:cNvSpPr/>
          <p:nvPr/>
        </p:nvSpPr>
        <p:spPr>
          <a:xfrm>
            <a:off x="3085465" y="3407595"/>
            <a:ext cx="1854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35390" y="1380254"/>
            <a:ext cx="8067735" cy="7325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fact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sure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9cbfd">
            <a:extLst>
              <a:ext uri="{FF2B5EF4-FFF2-40B4-BE49-F238E27FC236}">
                <a16:creationId xmlns:a16="http://schemas.microsoft.com/office/drawing/2014/main" id="{0A049BB6-2CAF-44B1-BB89-D2791ED2F4C4}"/>
              </a:ext>
            </a:extLst>
          </p:cNvPr>
          <p:cNvSpPr/>
          <p:nvPr/>
        </p:nvSpPr>
        <p:spPr>
          <a:xfrm>
            <a:off x="1640650" y="2139627"/>
            <a:ext cx="282378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sure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17401"/>
            <a:ext cx="10833100" cy="662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从方框中选择合适的单词或短语，并用其正确形式填空。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36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ice and snow in Harbin is beautiful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every winter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tourists come here.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five million of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millions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million of                D. five millions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津中考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)Sam did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his studies this year than last year.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well                	B. better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best                	D. the best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6b37">
            <a:extLst>
              <a:ext uri="{FF2B5EF4-FFF2-40B4-BE49-F238E27FC236}">
                <a16:creationId xmlns:a16="http://schemas.microsoft.com/office/drawing/2014/main" id="{8BF236B7-187E-463B-AE80-E08336442575}"/>
              </a:ext>
            </a:extLst>
          </p:cNvPr>
          <p:cNvSpPr/>
          <p:nvPr/>
        </p:nvSpPr>
        <p:spPr>
          <a:xfrm>
            <a:off x="804228" y="39861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5" name="A_a09b7">
            <a:extLst>
              <a:ext uri="{FF2B5EF4-FFF2-40B4-BE49-F238E27FC236}">
                <a16:creationId xmlns:a16="http://schemas.microsoft.com/office/drawing/2014/main" id="{81B02FD1-9210-4D5C-B4C9-F0DF5E5B3C3E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2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 traveling by high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train is as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traveling by air in China.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popular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more popular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most popular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most popular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536a">
            <a:extLst>
              <a:ext uri="{FF2B5EF4-FFF2-40B4-BE49-F238E27FC236}">
                <a16:creationId xmlns:a16="http://schemas.microsoft.com/office/drawing/2014/main" id="{D9354E8D-47FD-4566-A5E3-45D2CF4B0FBD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67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6922" y="1977337"/>
            <a:ext cx="1115599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Simon finish running in the PE class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got the first place and everybody cheered him.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example                B. In fact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After all                       D. At most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371">
            <a:extLst>
              <a:ext uri="{FF2B5EF4-FFF2-40B4-BE49-F238E27FC236}">
                <a16:creationId xmlns:a16="http://schemas.microsoft.com/office/drawing/2014/main" id="{7F5C162F-47B0-48CC-BE03-F6B79860C246}"/>
              </a:ext>
            </a:extLst>
          </p:cNvPr>
          <p:cNvSpPr/>
          <p:nvPr/>
        </p:nvSpPr>
        <p:spPr>
          <a:xfrm>
            <a:off x="631700" y="20738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77642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population of your home town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 about that.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               B. How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Which              D. How many</a:t>
            </a:r>
            <a:endParaRPr lang="zh-CN" altLang="en-US" sz="3200" dirty="0"/>
          </a:p>
        </p:txBody>
      </p:sp>
      <p:sp>
        <p:nvSpPr>
          <p:cNvPr id="4" name="A_088e6">
            <a:extLst>
              <a:ext uri="{FF2B5EF4-FFF2-40B4-BE49-F238E27FC236}">
                <a16:creationId xmlns:a16="http://schemas.microsoft.com/office/drawing/2014/main" id="{4A6B86B3-6825-497E-8731-704DA73B10D7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3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sure I’ll love this subject one day.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sure I’ll love this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my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 half of the boys enjoy playing football.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my class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 of the boys enjoy playing football.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cb73">
            <a:extLst>
              <a:ext uri="{FF2B5EF4-FFF2-40B4-BE49-F238E27FC236}">
                <a16:creationId xmlns:a16="http://schemas.microsoft.com/office/drawing/2014/main" id="{C891DAD7-0B12-4717-9F96-A7E03267EF85}"/>
              </a:ext>
            </a:extLst>
          </p:cNvPr>
          <p:cNvSpPr/>
          <p:nvPr/>
        </p:nvSpPr>
        <p:spPr>
          <a:xfrm>
            <a:off x="3112453" y="4628976"/>
            <a:ext cx="40185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5db6">
            <a:extLst>
              <a:ext uri="{FF2B5EF4-FFF2-40B4-BE49-F238E27FC236}">
                <a16:creationId xmlns:a16="http://schemas.microsoft.com/office/drawing/2014/main" id="{C49BE9B5-FC66-4696-9E21-78892C7CE5F1}"/>
              </a:ext>
            </a:extLst>
          </p:cNvPr>
          <p:cNvSpPr/>
          <p:nvPr/>
        </p:nvSpPr>
        <p:spPr>
          <a:xfrm>
            <a:off x="5741924" y="2727024"/>
            <a:ext cx="3744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41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63</TotalTime>
  <Words>1250</Words>
  <Application>Microsoft Office PowerPoint</Application>
  <PresentationFormat>宽屏</PresentationFormat>
  <Paragraphs>119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10</cp:revision>
  <dcterms:created xsi:type="dcterms:W3CDTF">2024-07-07T03:18:13Z</dcterms:created>
  <dcterms:modified xsi:type="dcterms:W3CDTF">2024-07-08T13:15:54Z</dcterms:modified>
</cp:coreProperties>
</file>