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4" r:id="rId3"/>
    <p:sldId id="257" r:id="rId4"/>
    <p:sldId id="875" r:id="rId5"/>
    <p:sldId id="876" r:id="rId6"/>
    <p:sldId id="877" r:id="rId7"/>
    <p:sldId id="878" r:id="rId8"/>
    <p:sldId id="879" r:id="rId9"/>
    <p:sldId id="880" r:id="rId10"/>
    <p:sldId id="881" r:id="rId11"/>
    <p:sldId id="259" r:id="rId12"/>
    <p:sldId id="882" r:id="rId13"/>
    <p:sldId id="883" r:id="rId14"/>
    <p:sldId id="884" r:id="rId15"/>
    <p:sldId id="885" r:id="rId16"/>
    <p:sldId id="886" r:id="rId17"/>
    <p:sldId id="887" r:id="rId18"/>
    <p:sldId id="888" r:id="rId19"/>
    <p:sldId id="873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Unit 1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What should we do before help arrives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？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7" y="762518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r>
                    <a:rPr lang="en-US" altLang="zh-CN" sz="20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0006F78A-9174-CC0A-5FFF-6870C3480397}"/>
              </a:ext>
            </a:extLst>
          </p:cNvPr>
          <p:cNvSpPr txBox="1">
            <a:spLocks noChangeAspect="1"/>
          </p:cNvSpPr>
          <p:nvPr/>
        </p:nvSpPr>
        <p:spPr>
          <a:xfrm>
            <a:off x="563071" y="3249620"/>
            <a:ext cx="1151255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你在学校学习急救了吗？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 you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 school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为了让她弟弟开心，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讲了一个故事。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Amy told a story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ebaa0">
            <a:extLst>
              <a:ext uri="{FF2B5EF4-FFF2-40B4-BE49-F238E27FC236}">
                <a16:creationId xmlns:a16="http://schemas.microsoft.com/office/drawing/2014/main" id="{A70713F9-7C15-4662-ACE9-CC2F34DB6CA7}"/>
              </a:ext>
            </a:extLst>
          </p:cNvPr>
          <p:cNvSpPr/>
          <p:nvPr/>
        </p:nvSpPr>
        <p:spPr>
          <a:xfrm>
            <a:off x="3994611" y="5248092"/>
            <a:ext cx="7990523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brother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happy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FDB3F14-0847-9677-B166-B4CA431F2B75}"/>
              </a:ext>
            </a:extLst>
          </p:cNvPr>
          <p:cNvSpPr txBox="1">
            <a:spLocks noChangeAspect="1"/>
          </p:cNvSpPr>
          <p:nvPr/>
        </p:nvSpPr>
        <p:spPr>
          <a:xfrm>
            <a:off x="563071" y="1163220"/>
            <a:ext cx="10833100" cy="1953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我听见他们在大声求助，但是我什么也做不了。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heard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there was nothing I could do.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cb22d">
            <a:extLst>
              <a:ext uri="{FF2B5EF4-FFF2-40B4-BE49-F238E27FC236}">
                <a16:creationId xmlns:a16="http://schemas.microsoft.com/office/drawing/2014/main" id="{0806E47B-1575-40C9-BABF-D9149E65E271}"/>
              </a:ext>
            </a:extLst>
          </p:cNvPr>
          <p:cNvSpPr/>
          <p:nvPr/>
        </p:nvSpPr>
        <p:spPr>
          <a:xfrm>
            <a:off x="3024649" y="3980124"/>
            <a:ext cx="359733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aid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08069">
            <a:extLst>
              <a:ext uri="{FF2B5EF4-FFF2-40B4-BE49-F238E27FC236}">
                <a16:creationId xmlns:a16="http://schemas.microsoft.com/office/drawing/2014/main" id="{D492B918-6DFD-4865-9E18-347459F2466D}"/>
              </a:ext>
            </a:extLst>
          </p:cNvPr>
          <p:cNvSpPr/>
          <p:nvPr/>
        </p:nvSpPr>
        <p:spPr>
          <a:xfrm>
            <a:off x="2911936" y="1893724"/>
            <a:ext cx="58928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shouting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611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9B7D3E7-4E96-907C-BB30-33E295DAB06B}"/>
              </a:ext>
            </a:extLst>
          </p:cNvPr>
          <p:cNvSpPr txBox="1">
            <a:spLocks noChangeAspect="1"/>
          </p:cNvSpPr>
          <p:nvPr/>
        </p:nvSpPr>
        <p:spPr>
          <a:xfrm>
            <a:off x="395438" y="1324463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Ⅴ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补全对话。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有两个选项多余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Betty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Did you have classes about first aid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did.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That’s great. Come and have a look at Alice.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Her face is red. And her head is very hot.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Let me have a look. Oh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Alice is ill.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104ba">
            <a:extLst>
              <a:ext uri="{FF2B5EF4-FFF2-40B4-BE49-F238E27FC236}">
                <a16:creationId xmlns:a16="http://schemas.microsoft.com/office/drawing/2014/main" id="{FABC635C-F36E-4796-BD1D-B8E581922BFC}"/>
              </a:ext>
            </a:extLst>
          </p:cNvPr>
          <p:cNvSpPr/>
          <p:nvPr/>
        </p:nvSpPr>
        <p:spPr>
          <a:xfrm>
            <a:off x="2420453" y="3956919"/>
            <a:ext cx="16177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4" name="image1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95438" y="715872"/>
            <a:ext cx="2610152" cy="474573"/>
          </a:xfrm>
          <a:prstGeom prst="rect">
            <a:avLst/>
          </a:prstGeom>
        </p:spPr>
      </p:pic>
      <p:sp>
        <p:nvSpPr>
          <p:cNvPr id="2" name="A_396c9">
            <a:extLst>
              <a:ext uri="{FF2B5EF4-FFF2-40B4-BE49-F238E27FC236}">
                <a16:creationId xmlns:a16="http://schemas.microsoft.com/office/drawing/2014/main" id="{E97C1749-0907-46F2-A297-292FDB3786F2}"/>
              </a:ext>
            </a:extLst>
          </p:cNvPr>
          <p:cNvSpPr/>
          <p:nvPr/>
        </p:nvSpPr>
        <p:spPr>
          <a:xfrm>
            <a:off x="3581106" y="2688951"/>
            <a:ext cx="16399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3E771B9-7B37-DDD0-B84B-D4628FA07BC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Her mother is not at home.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should call 120 for help.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Try to keep her cool.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 we need to sit her on the chair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 her lie on the bed. Keeping her cool is enough. 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Good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could be a good doctor.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e8cc2">
            <a:extLst>
              <a:ext uri="{FF2B5EF4-FFF2-40B4-BE49-F238E27FC236}">
                <a16:creationId xmlns:a16="http://schemas.microsoft.com/office/drawing/2014/main" id="{7E87DC41-6DFE-4CAB-AE21-F1C2A9ECD1FA}"/>
              </a:ext>
            </a:extLst>
          </p:cNvPr>
          <p:cNvSpPr/>
          <p:nvPr/>
        </p:nvSpPr>
        <p:spPr>
          <a:xfrm>
            <a:off x="2755265" y="4308889"/>
            <a:ext cx="16971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d28a1">
            <a:extLst>
              <a:ext uri="{FF2B5EF4-FFF2-40B4-BE49-F238E27FC236}">
                <a16:creationId xmlns:a16="http://schemas.microsoft.com/office/drawing/2014/main" id="{7DF0865B-D245-4882-9B14-E177941E0CA9}"/>
              </a:ext>
            </a:extLst>
          </p:cNvPr>
          <p:cNvSpPr/>
          <p:nvPr/>
        </p:nvSpPr>
        <p:spPr>
          <a:xfrm>
            <a:off x="1771015" y="2406937"/>
            <a:ext cx="15955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A_68a26">
            <a:extLst>
              <a:ext uri="{FF2B5EF4-FFF2-40B4-BE49-F238E27FC236}">
                <a16:creationId xmlns:a16="http://schemas.microsoft.com/office/drawing/2014/main" id="{4492C773-B794-4CF2-86F2-B701C66C12BD}"/>
              </a:ext>
            </a:extLst>
          </p:cNvPr>
          <p:cNvSpPr/>
          <p:nvPr/>
        </p:nvSpPr>
        <p:spPr>
          <a:xfrm>
            <a:off x="6536246" y="1138969"/>
            <a:ext cx="16177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840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E33274F-D38C-512A-E6BD-A4B271B9BD24}"/>
              </a:ext>
            </a:extLst>
          </p:cNvPr>
          <p:cNvSpPr txBox="1">
            <a:spLocks noChangeAspect="1"/>
          </p:cNvSpPr>
          <p:nvPr/>
        </p:nvSpPr>
        <p:spPr>
          <a:xfrm>
            <a:off x="1223645" y="1309999"/>
            <a:ext cx="9744710" cy="45192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What should we do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That could be bad for her.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What’s the matter with Alice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I have to look after her.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What can we do before help arrives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Suddenly my cup fell off the table.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 And yesterday’s first class was about first aid.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54993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92B08F25-A2A1-2D4C-27B0-367F45E02466}"/>
              </a:ext>
            </a:extLst>
          </p:cNvPr>
          <p:cNvSpPr txBox="1">
            <a:spLocks noChangeAspect="1"/>
          </p:cNvSpPr>
          <p:nvPr/>
        </p:nvSpPr>
        <p:spPr>
          <a:xfrm>
            <a:off x="546446" y="5144944"/>
            <a:ext cx="10833100" cy="13183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but       B. so		C. if                D. until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door     B. clock	C. radio         D. phone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14220">
            <a:extLst>
              <a:ext uri="{FF2B5EF4-FFF2-40B4-BE49-F238E27FC236}">
                <a16:creationId xmlns:a16="http://schemas.microsoft.com/office/drawing/2014/main" id="{F9E3876F-DA66-4A0F-B03F-5B3BFFFD9382}"/>
              </a:ext>
            </a:extLst>
          </p:cNvPr>
          <p:cNvSpPr/>
          <p:nvPr/>
        </p:nvSpPr>
        <p:spPr>
          <a:xfrm>
            <a:off x="671224" y="5875448"/>
            <a:ext cx="1411351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64AE952-8E5F-33E3-A2B5-2DDAFD5A34D0}"/>
              </a:ext>
            </a:extLst>
          </p:cNvPr>
          <p:cNvSpPr txBox="1">
            <a:spLocks noChangeAspect="1"/>
          </p:cNvSpPr>
          <p:nvPr/>
        </p:nvSpPr>
        <p:spPr>
          <a:xfrm>
            <a:off x="546446" y="63101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Ⅵ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［人与自我·生活与学习］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完形填空。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 time ago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Savannah’s father Frank found himself in trouble. He had difficulty breathing. He called 911 to get help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just as the call went through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couldn’t even talk. When Savannah saw this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she quickly took the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from him and began talking to the dispatcher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调度员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At that time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she was only 5 years old.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38318">
            <a:extLst>
              <a:ext uri="{FF2B5EF4-FFF2-40B4-BE49-F238E27FC236}">
                <a16:creationId xmlns:a16="http://schemas.microsoft.com/office/drawing/2014/main" id="{20F51A98-BFB9-4A4F-8D0D-A23090507705}"/>
              </a:ext>
            </a:extLst>
          </p:cNvPr>
          <p:cNvSpPr/>
          <p:nvPr/>
        </p:nvSpPr>
        <p:spPr>
          <a:xfrm>
            <a:off x="671224" y="5241464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6155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D4DC6512-B8C7-1C23-FEFE-0DDE75240348}"/>
              </a:ext>
            </a:extLst>
          </p:cNvPr>
          <p:cNvSpPr txBox="1">
            <a:spLocks noChangeAspect="1"/>
          </p:cNvSpPr>
          <p:nvPr/>
        </p:nvSpPr>
        <p:spPr>
          <a:xfrm>
            <a:off x="317558" y="4068303"/>
            <a:ext cx="11556884" cy="1958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probably    B. hardly	C. quickly     D. carefully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similar       B. boring	C. serious      D. traditional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questions   B. advice		C. service      D. predictions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9db4a">
            <a:extLst>
              <a:ext uri="{FF2B5EF4-FFF2-40B4-BE49-F238E27FC236}">
                <a16:creationId xmlns:a16="http://schemas.microsoft.com/office/drawing/2014/main" id="{DD599182-AA7D-4FE2-932D-DEA2E7DACBEA}"/>
              </a:ext>
            </a:extLst>
          </p:cNvPr>
          <p:cNvSpPr/>
          <p:nvPr/>
        </p:nvSpPr>
        <p:spPr>
          <a:xfrm>
            <a:off x="442336" y="5432791"/>
            <a:ext cx="1389126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4" name="A_62c1f">
            <a:extLst>
              <a:ext uri="{FF2B5EF4-FFF2-40B4-BE49-F238E27FC236}">
                <a16:creationId xmlns:a16="http://schemas.microsoft.com/office/drawing/2014/main" id="{278D0EE7-744F-4D72-ACD4-5064EE1E5DC1}"/>
              </a:ext>
            </a:extLst>
          </p:cNvPr>
          <p:cNvSpPr/>
          <p:nvPr/>
        </p:nvSpPr>
        <p:spPr>
          <a:xfrm>
            <a:off x="442336" y="479880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67759E4-BFCD-287D-9387-86CE396DBD9D}"/>
              </a:ext>
            </a:extLst>
          </p:cNvPr>
          <p:cNvSpPr txBox="1">
            <a:spLocks noChangeAspect="1"/>
          </p:cNvSpPr>
          <p:nvPr/>
        </p:nvSpPr>
        <p:spPr>
          <a:xfrm>
            <a:off x="151303" y="831148"/>
            <a:ext cx="11889394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What’s wrong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？”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Um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dad can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breathe.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When the dispatcher found out the situation was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dispatched an ambulance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救护车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right away. The dispatcher then asked Savannah to tell how old she was and gave her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 how to take care of her father.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3eba0">
            <a:extLst>
              <a:ext uri="{FF2B5EF4-FFF2-40B4-BE49-F238E27FC236}">
                <a16:creationId xmlns:a16="http://schemas.microsoft.com/office/drawing/2014/main" id="{84D7B168-BE22-4636-82C9-DA08CAC227C8}"/>
              </a:ext>
            </a:extLst>
          </p:cNvPr>
          <p:cNvSpPr/>
          <p:nvPr/>
        </p:nvSpPr>
        <p:spPr>
          <a:xfrm>
            <a:off x="442336" y="416482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0331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DC3D0074-7111-ED1F-44EB-253A8514B19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4128299"/>
            <a:ext cx="10833100" cy="678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afraid       B. shy	 C. relaxed         D. tired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E76BD77-29D7-01CD-111F-D9BC4A1EE5CC}"/>
              </a:ext>
            </a:extLst>
          </p:cNvPr>
          <p:cNvSpPr txBox="1">
            <a:spLocks noChangeAspect="1"/>
          </p:cNvSpPr>
          <p:nvPr/>
        </p:nvSpPr>
        <p:spPr>
          <a:xfrm>
            <a:off x="458874" y="1923599"/>
            <a:ext cx="11274252" cy="1953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 the dispatcher spoke to the little girl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was very happy about one thing. She sounded very calm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冷静的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There was nothing to show that she was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f75b1">
            <a:extLst>
              <a:ext uri="{FF2B5EF4-FFF2-40B4-BE49-F238E27FC236}">
                <a16:creationId xmlns:a16="http://schemas.microsoft.com/office/drawing/2014/main" id="{F7EBE17C-1804-465D-A995-C201B5BD268B}"/>
              </a:ext>
            </a:extLst>
          </p:cNvPr>
          <p:cNvSpPr/>
          <p:nvPr/>
        </p:nvSpPr>
        <p:spPr>
          <a:xfrm>
            <a:off x="804228" y="4224819"/>
            <a:ext cx="1366520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415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6B997F36-E2D5-7C7B-6C61-012CCEB82769}"/>
              </a:ext>
            </a:extLst>
          </p:cNvPr>
          <p:cNvSpPr txBox="1">
            <a:spLocks noChangeAspect="1"/>
          </p:cNvSpPr>
          <p:nvPr/>
        </p:nvSpPr>
        <p:spPr>
          <a:xfrm>
            <a:off x="483812" y="3970261"/>
            <a:ext cx="11224374" cy="13183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listen        B. read		C. write            D. speak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stopped    B. arrived		C. answered     D. changed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28f3b">
            <a:extLst>
              <a:ext uri="{FF2B5EF4-FFF2-40B4-BE49-F238E27FC236}">
                <a16:creationId xmlns:a16="http://schemas.microsoft.com/office/drawing/2014/main" id="{2BB2190C-ED90-4C5A-9A44-9410ED25D79B}"/>
              </a:ext>
            </a:extLst>
          </p:cNvPr>
          <p:cNvSpPr/>
          <p:nvPr/>
        </p:nvSpPr>
        <p:spPr>
          <a:xfrm>
            <a:off x="608590" y="4767025"/>
            <a:ext cx="1389126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C6B5B3A-00DE-A66E-51AA-69298ACB5663}"/>
              </a:ext>
            </a:extLst>
          </p:cNvPr>
          <p:cNvSpPr txBox="1">
            <a:spLocks noChangeAspect="1"/>
          </p:cNvSpPr>
          <p:nvPr/>
        </p:nvSpPr>
        <p:spPr>
          <a:xfrm>
            <a:off x="483812" y="1171438"/>
            <a:ext cx="11224375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Savannah made sure her father knew that she was there for him. She did not forget to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him.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 worry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Dad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seemed she was in control of the situation. The ambulance quickly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her father was saved in time.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d0d3d">
            <a:extLst>
              <a:ext uri="{FF2B5EF4-FFF2-40B4-BE49-F238E27FC236}">
                <a16:creationId xmlns:a16="http://schemas.microsoft.com/office/drawing/2014/main" id="{638DBCBE-77DD-4202-84E1-6339341F5883}"/>
              </a:ext>
            </a:extLst>
          </p:cNvPr>
          <p:cNvSpPr/>
          <p:nvPr/>
        </p:nvSpPr>
        <p:spPr>
          <a:xfrm>
            <a:off x="608590" y="4066781"/>
            <a:ext cx="1411351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629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712331C-B57C-3083-CA1E-0DFCF7DA09A2}"/>
              </a:ext>
            </a:extLst>
          </p:cNvPr>
          <p:cNvSpPr txBox="1">
            <a:spLocks noChangeAspect="1"/>
          </p:cNvSpPr>
          <p:nvPr/>
        </p:nvSpPr>
        <p:spPr>
          <a:xfrm>
            <a:off x="662824" y="2129157"/>
            <a:ext cx="11141248" cy="2599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Soon Frank got better. He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his little girl. She saved his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He was so proud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骄傲的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her.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thanked     B. waited		C. dressed     D. dreamed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10.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A. life            B. money	C. job    	     D. friend</a:t>
            </a:r>
            <a:endParaRPr lang="zh-CN" altLang="en-US" sz="3200" dirty="0"/>
          </a:p>
        </p:txBody>
      </p:sp>
      <p:sp>
        <p:nvSpPr>
          <p:cNvPr id="4" name="A_96f9a">
            <a:extLst>
              <a:ext uri="{FF2B5EF4-FFF2-40B4-BE49-F238E27FC236}">
                <a16:creationId xmlns:a16="http://schemas.microsoft.com/office/drawing/2014/main" id="{C0F0CF1E-C797-470F-87D1-11CB9F8F8A1A}"/>
              </a:ext>
            </a:extLst>
          </p:cNvPr>
          <p:cNvSpPr/>
          <p:nvPr/>
        </p:nvSpPr>
        <p:spPr>
          <a:xfrm>
            <a:off x="787602" y="4127629"/>
            <a:ext cx="1366520" cy="48235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A </a:t>
            </a:r>
            <a:endParaRPr lang="zh-CN" altLang="en-US"/>
          </a:p>
        </p:txBody>
      </p:sp>
      <p:sp>
        <p:nvSpPr>
          <p:cNvPr id="2" name="A_e7b45">
            <a:extLst>
              <a:ext uri="{FF2B5EF4-FFF2-40B4-BE49-F238E27FC236}">
                <a16:creationId xmlns:a16="http://schemas.microsoft.com/office/drawing/2014/main" id="{45B17BE7-4ACD-47AF-A3EE-B39CB8DA378C}"/>
              </a:ext>
            </a:extLst>
          </p:cNvPr>
          <p:cNvSpPr/>
          <p:nvPr/>
        </p:nvSpPr>
        <p:spPr>
          <a:xfrm>
            <a:off x="787602" y="3493645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232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150B798C-0CCE-9D1D-5DCD-377BD00247D3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Unit 1</a:t>
              </a: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What should we do before help arrives</a:t>
              </a: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？</a:t>
              </a: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基础过关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能力提升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Module 12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Help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081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3CD5DE1-B88C-6FA0-5654-2FBDD354CC2D}"/>
              </a:ext>
            </a:extLst>
          </p:cNvPr>
          <p:cNvSpPr txBox="1">
            <a:spLocks noChangeAspect="1"/>
          </p:cNvSpPr>
          <p:nvPr/>
        </p:nvSpPr>
        <p:spPr>
          <a:xfrm>
            <a:off x="464974" y="1224951"/>
            <a:ext cx="11488727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根据句意、首字母及汉语提示完成单词。</a:t>
            </a:r>
            <a:endParaRPr lang="zh-CN" altLang="zh-CN" sz="32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 watch TV for long time. </a:t>
            </a:r>
            <a:r>
              <a:rPr lang="en-US" altLang="zh-CN" sz="32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</a:t>
            </a:r>
            <a:r>
              <a:rPr lang="en-US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有害的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eyes.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child</a:t>
            </a:r>
            <a:r>
              <a:rPr lang="en-US" altLang="zh-CN" sz="32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落下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into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river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ship.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Luckily</a:t>
            </a:r>
            <a:r>
              <a:rPr lang="zh-CN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uFill>
                  <a:solidFill>
                    <a:schemeClr val="tx1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young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saved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Mrs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Brown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might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give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quick</a:t>
            </a:r>
            <a:r>
              <a:rPr lang="en-US" altLang="zh-CN" sz="32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训练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singing.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sing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beautifully.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often</a:t>
            </a:r>
            <a:r>
              <a:rPr lang="en-US" altLang="zh-CN" sz="32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想象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future.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b8a4b">
            <a:extLst>
              <a:ext uri="{FF2B5EF4-FFF2-40B4-BE49-F238E27FC236}">
                <a16:creationId xmlns:a16="http://schemas.microsoft.com/office/drawing/2014/main" id="{FEAD5054-4B49-4798-9ECD-D0E8D6958876}"/>
              </a:ext>
            </a:extLst>
          </p:cNvPr>
          <p:cNvSpPr/>
          <p:nvPr/>
        </p:nvSpPr>
        <p:spPr>
          <a:xfrm>
            <a:off x="2113752" y="5759359"/>
            <a:ext cx="2179701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magine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032a9">
            <a:extLst>
              <a:ext uri="{FF2B5EF4-FFF2-40B4-BE49-F238E27FC236}">
                <a16:creationId xmlns:a16="http://schemas.microsoft.com/office/drawing/2014/main" id="{4C738DDD-AC71-434E-9BFF-398C8CE3A7FA}"/>
              </a:ext>
            </a:extLst>
          </p:cNvPr>
          <p:cNvSpPr/>
          <p:nvPr/>
        </p:nvSpPr>
        <p:spPr>
          <a:xfrm>
            <a:off x="7694386" y="4491391"/>
            <a:ext cx="21797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raining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cb19d">
            <a:extLst>
              <a:ext uri="{FF2B5EF4-FFF2-40B4-BE49-F238E27FC236}">
                <a16:creationId xmlns:a16="http://schemas.microsoft.com/office/drawing/2014/main" id="{11C39AAC-BEAB-4180-8165-53C558A91ECB}"/>
              </a:ext>
            </a:extLst>
          </p:cNvPr>
          <p:cNvSpPr/>
          <p:nvPr/>
        </p:nvSpPr>
        <p:spPr>
          <a:xfrm>
            <a:off x="2723352" y="3223423"/>
            <a:ext cx="215011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ropped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4" name="image1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64975" y="698093"/>
            <a:ext cx="2413435" cy="526858"/>
          </a:xfrm>
          <a:prstGeom prst="rect">
            <a:avLst/>
          </a:prstGeom>
        </p:spPr>
      </p:pic>
      <p:sp>
        <p:nvSpPr>
          <p:cNvPr id="2" name="A_6bf63">
            <a:extLst>
              <a:ext uri="{FF2B5EF4-FFF2-40B4-BE49-F238E27FC236}">
                <a16:creationId xmlns:a16="http://schemas.microsoft.com/office/drawing/2014/main" id="{3FB23EA3-4B4A-4774-A0D5-04C30AAE250E}"/>
              </a:ext>
            </a:extLst>
          </p:cNvPr>
          <p:cNvSpPr/>
          <p:nvPr/>
        </p:nvSpPr>
        <p:spPr>
          <a:xfrm>
            <a:off x="6973978" y="1955455"/>
            <a:ext cx="211143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armful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5D57DEDA-04B2-2424-FC11-417503BE171B}"/>
              </a:ext>
            </a:extLst>
          </p:cNvPr>
          <p:cNvSpPr txBox="1">
            <a:spLocks noChangeAspect="1"/>
          </p:cNvSpPr>
          <p:nvPr/>
        </p:nvSpPr>
        <p:spPr>
          <a:xfrm>
            <a:off x="546445" y="2051870"/>
            <a:ext cx="11357379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felt like crying when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had happened.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 tries his best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heavy bag.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put the cap back on the pen after using it.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don’t know why my head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clean the room and put your things away.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A_23c32">
            <a:extLst>
              <a:ext uri="{FF2B5EF4-FFF2-40B4-BE49-F238E27FC236}">
                <a16:creationId xmlns:a16="http://schemas.microsoft.com/office/drawing/2014/main" id="{A57E3449-DC2B-423F-95F8-FBB131C75CB5}"/>
              </a:ext>
            </a:extLst>
          </p:cNvPr>
          <p:cNvSpPr/>
          <p:nvPr/>
        </p:nvSpPr>
        <p:spPr>
          <a:xfrm>
            <a:off x="1249073" y="4722002"/>
            <a:ext cx="2721038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 of all</a:t>
            </a:r>
            <a:r>
              <a:rPr lang="zh-CN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8" name="A_b4067">
            <a:extLst>
              <a:ext uri="{FF2B5EF4-FFF2-40B4-BE49-F238E27FC236}">
                <a16:creationId xmlns:a16="http://schemas.microsoft.com/office/drawing/2014/main" id="{E6EBBB1E-C0DF-41C1-B7F8-90232579F135}"/>
              </a:ext>
            </a:extLst>
          </p:cNvPr>
          <p:cNvSpPr/>
          <p:nvPr/>
        </p:nvSpPr>
        <p:spPr>
          <a:xfrm>
            <a:off x="6360823" y="4007962"/>
            <a:ext cx="21225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pain</a:t>
            </a:r>
            <a:r>
              <a:rPr lang="zh-CN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6" name="A_c2ae1">
            <a:extLst>
              <a:ext uri="{FF2B5EF4-FFF2-40B4-BE49-F238E27FC236}">
                <a16:creationId xmlns:a16="http://schemas.microsoft.com/office/drawing/2014/main" id="{B391BB79-2B6C-4D36-AED8-585B6CEE7A7D}"/>
              </a:ext>
            </a:extLst>
          </p:cNvPr>
          <p:cNvSpPr/>
          <p:nvPr/>
        </p:nvSpPr>
        <p:spPr>
          <a:xfrm>
            <a:off x="1249073" y="3416358"/>
            <a:ext cx="285178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 sure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d7dd3">
            <a:extLst>
              <a:ext uri="{FF2B5EF4-FFF2-40B4-BE49-F238E27FC236}">
                <a16:creationId xmlns:a16="http://schemas.microsoft.com/office/drawing/2014/main" id="{0ABFBE9B-C63C-4C0D-A785-7AE061D3AC6D}"/>
              </a:ext>
            </a:extLst>
          </p:cNvPr>
          <p:cNvSpPr/>
          <p:nvPr/>
        </p:nvSpPr>
        <p:spPr>
          <a:xfrm>
            <a:off x="4835997" y="2782374"/>
            <a:ext cx="20654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lift up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3F50DFC-57D2-07CC-E0EB-552F0144428A}"/>
              </a:ext>
            </a:extLst>
          </p:cNvPr>
          <p:cNvSpPr txBox="1">
            <a:spLocks noChangeAspect="1"/>
          </p:cNvSpPr>
          <p:nvPr/>
        </p:nvSpPr>
        <p:spPr>
          <a:xfrm>
            <a:off x="1211465" y="1378993"/>
            <a:ext cx="9412201" cy="6728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pain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first of all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find out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lift up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make sure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7f760">
            <a:extLst>
              <a:ext uri="{FF2B5EF4-FFF2-40B4-BE49-F238E27FC236}">
                <a16:creationId xmlns:a16="http://schemas.microsoft.com/office/drawing/2014/main" id="{2357B114-1FC8-4CE1-8159-2F9332718464}"/>
              </a:ext>
            </a:extLst>
          </p:cNvPr>
          <p:cNvSpPr/>
          <p:nvPr/>
        </p:nvSpPr>
        <p:spPr>
          <a:xfrm>
            <a:off x="5403560" y="2148390"/>
            <a:ext cx="26972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found out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08B2A79-A1EC-F8F5-4AF2-10A4199B209A}"/>
              </a:ext>
            </a:extLst>
          </p:cNvPr>
          <p:cNvSpPr txBox="1">
            <a:spLocks noChangeAspect="1"/>
          </p:cNvSpPr>
          <p:nvPr/>
        </p:nvSpPr>
        <p:spPr>
          <a:xfrm>
            <a:off x="380192" y="706116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从方框中选择合适的短语，并用其正确形式填空。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5972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6" grpId="0" animBg="1"/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890274B-0537-BD1D-C0CB-ABAB966727F4}"/>
              </a:ext>
            </a:extLst>
          </p:cNvPr>
          <p:cNvSpPr txBox="1">
            <a:spLocks noChangeAspect="1"/>
          </p:cNvSpPr>
          <p:nvPr/>
        </p:nvSpPr>
        <p:spPr>
          <a:xfrm>
            <a:off x="563072" y="849287"/>
            <a:ext cx="108331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菏泽中考改编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 you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our life will be like in 100 years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Yes. Everybody can travel to the moon freely.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imagine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B. produce		C. improve        D. see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you have trouble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homework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should ask the teacher for help.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do                B. doing		C. to do             D. does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1c8ec">
            <a:extLst>
              <a:ext uri="{FF2B5EF4-FFF2-40B4-BE49-F238E27FC236}">
                <a16:creationId xmlns:a16="http://schemas.microsoft.com/office/drawing/2014/main" id="{2B5F61FE-704D-4EE1-A889-69EE14E706F1}"/>
              </a:ext>
            </a:extLst>
          </p:cNvPr>
          <p:cNvSpPr/>
          <p:nvPr/>
        </p:nvSpPr>
        <p:spPr>
          <a:xfrm>
            <a:off x="687850" y="411572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2" name="A_8f640">
            <a:extLst>
              <a:ext uri="{FF2B5EF4-FFF2-40B4-BE49-F238E27FC236}">
                <a16:creationId xmlns:a16="http://schemas.microsoft.com/office/drawing/2014/main" id="{1C0DA70B-D50E-4225-8B23-BF219E8042CA}"/>
              </a:ext>
            </a:extLst>
          </p:cNvPr>
          <p:cNvSpPr/>
          <p:nvPr/>
        </p:nvSpPr>
        <p:spPr>
          <a:xfrm>
            <a:off x="687850" y="1579791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399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013735D-B0FD-B72E-565F-9F9FEC7C4A0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129637"/>
            <a:ext cx="108331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 you tell us how to improve English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Sure.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could speak it as much as possible.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After all                		B. In total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Rather than                	D. First of all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5e18b">
            <a:extLst>
              <a:ext uri="{FF2B5EF4-FFF2-40B4-BE49-F238E27FC236}">
                <a16:creationId xmlns:a16="http://schemas.microsoft.com/office/drawing/2014/main" id="{F941D1AB-7BDD-467D-ADE1-F2CCD5339022}"/>
              </a:ext>
            </a:extLst>
          </p:cNvPr>
          <p:cNvSpPr/>
          <p:nvPr/>
        </p:nvSpPr>
        <p:spPr>
          <a:xfrm>
            <a:off x="804228" y="222615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9666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FD004F5-A726-283A-B68F-88B04139902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was your trip to Mount Huang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Perfect. It was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fine weather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enjoyed the amazing view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especially the cloud sea.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enough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               B. too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such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                 D. so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e797a">
            <a:extLst>
              <a:ext uri="{FF2B5EF4-FFF2-40B4-BE49-F238E27FC236}">
                <a16:creationId xmlns:a16="http://schemas.microsoft.com/office/drawing/2014/main" id="{26F0EB35-09BF-40EE-BD42-CAE7C29DDCA0}"/>
              </a:ext>
            </a:extLst>
          </p:cNvPr>
          <p:cNvSpPr/>
          <p:nvPr/>
        </p:nvSpPr>
        <p:spPr>
          <a:xfrm>
            <a:off x="804228" y="2099231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4151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2F67A10-420C-127F-B9F2-90CCBCD8654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plastic bags and boxes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environment.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are friendly to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are harmful to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are convenient for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are good for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4e44e">
            <a:extLst>
              <a:ext uri="{FF2B5EF4-FFF2-40B4-BE49-F238E27FC236}">
                <a16:creationId xmlns:a16="http://schemas.microsoft.com/office/drawing/2014/main" id="{710AE411-343C-4FD0-947D-5370DD82DD7B}"/>
              </a:ext>
            </a:extLst>
          </p:cNvPr>
          <p:cNvSpPr/>
          <p:nvPr/>
        </p:nvSpPr>
        <p:spPr>
          <a:xfrm>
            <a:off x="804228" y="177648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083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CEE8BBB-8D3E-C327-866F-0CB86730A42C}"/>
              </a:ext>
            </a:extLst>
          </p:cNvPr>
          <p:cNvSpPr txBox="1">
            <a:spLocks noChangeAspect="1"/>
          </p:cNvSpPr>
          <p:nvPr/>
        </p:nvSpPr>
        <p:spPr>
          <a:xfrm>
            <a:off x="417310" y="1172036"/>
            <a:ext cx="11357379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Linda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不想排在班级的末尾。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Linda doesn’t want to be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class.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Sally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上周在一些单词的拼写上有问题。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Sally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spelling of some words last week.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7672f">
            <a:extLst>
              <a:ext uri="{FF2B5EF4-FFF2-40B4-BE49-F238E27FC236}">
                <a16:creationId xmlns:a16="http://schemas.microsoft.com/office/drawing/2014/main" id="{AEC13E8E-A1C5-41D4-A840-15B26A87113B}"/>
              </a:ext>
            </a:extLst>
          </p:cNvPr>
          <p:cNvSpPr/>
          <p:nvPr/>
        </p:nvSpPr>
        <p:spPr>
          <a:xfrm>
            <a:off x="1366000" y="4438476"/>
            <a:ext cx="591883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trouble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f0a5c">
            <a:extLst>
              <a:ext uri="{FF2B5EF4-FFF2-40B4-BE49-F238E27FC236}">
                <a16:creationId xmlns:a16="http://schemas.microsoft.com/office/drawing/2014/main" id="{F7B1832E-E65B-4CD6-A333-05854379518B}"/>
              </a:ext>
            </a:extLst>
          </p:cNvPr>
          <p:cNvSpPr/>
          <p:nvPr/>
        </p:nvSpPr>
        <p:spPr>
          <a:xfrm>
            <a:off x="4818813" y="2536524"/>
            <a:ext cx="660723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bottom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053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E093AF96-6B44-451D-9477-1FDBBD50C6D3}" vid="{2C6F219A-BFEA-4BAF-8E14-6798A2747A7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15</TotalTime>
  <Words>1278</Words>
  <Application>Microsoft Office PowerPoint</Application>
  <PresentationFormat>宽屏</PresentationFormat>
  <Paragraphs>123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7" baseType="lpstr">
      <vt:lpstr>等线</vt:lpstr>
      <vt:lpstr>等线 Light</vt:lpstr>
      <vt:lpstr>黑体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20</cp:revision>
  <dcterms:created xsi:type="dcterms:W3CDTF">2024-07-07T03:18:13Z</dcterms:created>
  <dcterms:modified xsi:type="dcterms:W3CDTF">2024-07-09T04:36:54Z</dcterms:modified>
</cp:coreProperties>
</file>