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我同意你的意见。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让我们商定一件事。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thing.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我爸爸答应给我买一部手机。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an telephone.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ce2a">
            <a:extLst>
              <a:ext uri="{FF2B5EF4-FFF2-40B4-BE49-F238E27FC236}">
                <a16:creationId xmlns:a16="http://schemas.microsoft.com/office/drawing/2014/main" id="{85401D78-5111-4832-867F-AAD2F74BDBCE}"/>
              </a:ext>
            </a:extLst>
          </p:cNvPr>
          <p:cNvSpPr/>
          <p:nvPr/>
        </p:nvSpPr>
        <p:spPr>
          <a:xfrm>
            <a:off x="3715258" y="5262960"/>
            <a:ext cx="33258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b8fe">
            <a:extLst>
              <a:ext uri="{FF2B5EF4-FFF2-40B4-BE49-F238E27FC236}">
                <a16:creationId xmlns:a16="http://schemas.microsoft.com/office/drawing/2014/main" id="{5567EEED-24D7-48F8-BEE8-19D46B07C667}"/>
              </a:ext>
            </a:extLst>
          </p:cNvPr>
          <p:cNvSpPr/>
          <p:nvPr/>
        </p:nvSpPr>
        <p:spPr>
          <a:xfrm>
            <a:off x="1636840" y="3994992"/>
            <a:ext cx="3704272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76ffe">
            <a:extLst>
              <a:ext uri="{FF2B5EF4-FFF2-40B4-BE49-F238E27FC236}">
                <a16:creationId xmlns:a16="http://schemas.microsoft.com/office/drawing/2014/main" id="{DF9F330E-575F-4344-A154-E2AE3CD27330}"/>
              </a:ext>
            </a:extLst>
          </p:cNvPr>
          <p:cNvSpPr/>
          <p:nvPr/>
        </p:nvSpPr>
        <p:spPr>
          <a:xfrm>
            <a:off x="929640" y="2727024"/>
            <a:ext cx="40424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64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it’s a good habit to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 words in a dictionary.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helpful to us.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after               B. look up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at                    D.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6527">
            <a:extLst>
              <a:ext uri="{FF2B5EF4-FFF2-40B4-BE49-F238E27FC236}">
                <a16:creationId xmlns:a16="http://schemas.microsoft.com/office/drawing/2014/main" id="{BCE68072-89EB-4CE8-A72C-4702CFE35EFD}"/>
              </a:ext>
            </a:extLst>
          </p:cNvPr>
          <p:cNvSpPr/>
          <p:nvPr/>
        </p:nvSpPr>
        <p:spPr>
          <a:xfrm>
            <a:off x="804228" y="243697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38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株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洲中考改编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)My parents are happy that I often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little sister at home.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after                  B. look for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up                      D. look over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has lost his watch. Now he is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looking for                B. looking after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looking up                 D. looking 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2ccd">
            <a:extLst>
              <a:ext uri="{FF2B5EF4-FFF2-40B4-BE49-F238E27FC236}">
                <a16:creationId xmlns:a16="http://schemas.microsoft.com/office/drawing/2014/main" id="{41C437C4-3B59-4137-8CFD-C322F4F757FF}"/>
              </a:ext>
            </a:extLst>
          </p:cNvPr>
          <p:cNvSpPr/>
          <p:nvPr/>
        </p:nvSpPr>
        <p:spPr>
          <a:xfrm>
            <a:off x="804228" y="399233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3" name="A_01f2c">
            <a:extLst>
              <a:ext uri="{FF2B5EF4-FFF2-40B4-BE49-F238E27FC236}">
                <a16:creationId xmlns:a16="http://schemas.microsoft.com/office/drawing/2014/main" id="{12EE5EE5-2521-4155-B1EB-D204C33E65C3}"/>
              </a:ext>
            </a:extLst>
          </p:cNvPr>
          <p:cNvSpPr/>
          <p:nvPr/>
        </p:nvSpPr>
        <p:spPr>
          <a:xfrm>
            <a:off x="804228" y="145639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93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1010"/>
            <a:ext cx="10807700" cy="3869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提建议相关句型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don’t you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parents to help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spcAft>
                <a:spcPts val="0"/>
              </a:spcAft>
              <a:buAutoNum type="alphaUcPeriod"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asking       B. asked	C. to ask             D. ask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 good idea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 Great Wall this summer.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               B. went	C. to go               D. to going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d5bc">
            <a:extLst>
              <a:ext uri="{FF2B5EF4-FFF2-40B4-BE49-F238E27FC236}">
                <a16:creationId xmlns:a16="http://schemas.microsoft.com/office/drawing/2014/main" id="{46F03E3D-C112-4637-9C35-5A5BFDA31D83}"/>
              </a:ext>
            </a:extLst>
          </p:cNvPr>
          <p:cNvSpPr/>
          <p:nvPr/>
        </p:nvSpPr>
        <p:spPr>
          <a:xfrm>
            <a:off x="816928" y="361948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A_257e8">
            <a:extLst>
              <a:ext uri="{FF2B5EF4-FFF2-40B4-BE49-F238E27FC236}">
                <a16:creationId xmlns:a16="http://schemas.microsoft.com/office/drawing/2014/main" id="{F92B9B00-16DC-432D-B03E-90ADFF9659C2}"/>
              </a:ext>
            </a:extLst>
          </p:cNvPr>
          <p:cNvSpPr/>
          <p:nvPr/>
        </p:nvSpPr>
        <p:spPr>
          <a:xfrm>
            <a:off x="816928" y="235151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12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19657"/>
            <a:ext cx="10833100" cy="2599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 nice day today.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 to the park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idea.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                   B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Why not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Would you like               D. Let us</a:t>
            </a:r>
            <a:endParaRPr lang="zh-CN" altLang="en-US" sz="3200" dirty="0"/>
          </a:p>
        </p:txBody>
      </p:sp>
      <p:sp>
        <p:nvSpPr>
          <p:cNvPr id="3" name="A_6dfcb">
            <a:extLst>
              <a:ext uri="{FF2B5EF4-FFF2-40B4-BE49-F238E27FC236}">
                <a16:creationId xmlns:a16="http://schemas.microsoft.com/office/drawing/2014/main" id="{A489D878-D171-4649-8E19-DC276F2FF852}"/>
              </a:ext>
            </a:extLst>
          </p:cNvPr>
          <p:cNvSpPr/>
          <p:nvPr/>
        </p:nvSpPr>
        <p:spPr>
          <a:xfrm>
            <a:off x="804228" y="241617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59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30055" y="2409119"/>
            <a:ext cx="8475397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to learn English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3186" y="21322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want to improve your English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must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speaking every day.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made a lot of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dancing.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3822">
            <a:extLst>
              <a:ext uri="{FF2B5EF4-FFF2-40B4-BE49-F238E27FC236}">
                <a16:creationId xmlns:a16="http://schemas.microsoft.com/office/drawing/2014/main" id="{36B1F80D-0B65-48D8-898A-18A2A44B1A19}"/>
              </a:ext>
            </a:extLst>
          </p:cNvPr>
          <p:cNvSpPr/>
          <p:nvPr/>
        </p:nvSpPr>
        <p:spPr>
          <a:xfrm>
            <a:off x="3832639" y="4098364"/>
            <a:ext cx="282581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796e4">
            <a:extLst>
              <a:ext uri="{FF2B5EF4-FFF2-40B4-BE49-F238E27FC236}">
                <a16:creationId xmlns:a16="http://schemas.microsoft.com/office/drawing/2014/main" id="{8F3C5E12-F8C4-4BD3-BDB9-5D054AE6E27E}"/>
              </a:ext>
            </a:extLst>
          </p:cNvPr>
          <p:cNvSpPr/>
          <p:nvPr/>
        </p:nvSpPr>
        <p:spPr>
          <a:xfrm>
            <a:off x="9266553" y="2779837"/>
            <a:ext cx="28035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3186" y="1358054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always forgets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school clothes.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wear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wearing       D. wears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Sorry. I forgot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radio in my schoolbag and took it to my home.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doesn’t matter. I don’t use it today.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putting         B. put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put           D. puts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ce53">
            <a:extLst>
              <a:ext uri="{FF2B5EF4-FFF2-40B4-BE49-F238E27FC236}">
                <a16:creationId xmlns:a16="http://schemas.microsoft.com/office/drawing/2014/main" id="{C67AEB7E-FE7D-463C-A09A-9F2ECA25F935}"/>
              </a:ext>
            </a:extLst>
          </p:cNvPr>
          <p:cNvSpPr/>
          <p:nvPr/>
        </p:nvSpPr>
        <p:spPr>
          <a:xfrm>
            <a:off x="717964" y="335652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3" name="A_99b4a">
            <a:extLst>
              <a:ext uri="{FF2B5EF4-FFF2-40B4-BE49-F238E27FC236}">
                <a16:creationId xmlns:a16="http://schemas.microsoft.com/office/drawing/2014/main" id="{7DDAB3E2-1C15-478E-82FD-78EE218CAF89}"/>
              </a:ext>
            </a:extLst>
          </p:cNvPr>
          <p:cNvSpPr/>
          <p:nvPr/>
        </p:nvSpPr>
        <p:spPr>
          <a:xfrm>
            <a:off x="717964" y="211506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61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don’t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(write) down the correct answers next to the mistakes.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Jimmy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forgot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(tell) Lisa about it. He repeated it again.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be93">
            <a:extLst>
              <a:ext uri="{FF2B5EF4-FFF2-40B4-BE49-F238E27FC236}">
                <a16:creationId xmlns:a16="http://schemas.microsoft.com/office/drawing/2014/main" id="{CCF71E60-4AE7-4541-88C8-F75594D572F5}"/>
              </a:ext>
            </a:extLst>
          </p:cNvPr>
          <p:cNvSpPr/>
          <p:nvPr/>
        </p:nvSpPr>
        <p:spPr>
          <a:xfrm>
            <a:off x="3433128" y="3687287"/>
            <a:ext cx="24067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35254">
            <a:extLst>
              <a:ext uri="{FF2B5EF4-FFF2-40B4-BE49-F238E27FC236}">
                <a16:creationId xmlns:a16="http://schemas.microsoft.com/office/drawing/2014/main" id="{58980890-1940-4783-8FA7-4C88DFB98B3A}"/>
              </a:ext>
            </a:extLst>
          </p:cNvPr>
          <p:cNvSpPr/>
          <p:nvPr/>
        </p:nvSpPr>
        <p:spPr>
          <a:xfrm>
            <a:off x="3985578" y="2419319"/>
            <a:ext cx="2667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write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0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0347"/>
            <a:ext cx="10807700" cy="32313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advise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advice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Black gave me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how to play basketball better.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 advice                     B. lots of advices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 advice                D. some advices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e8ed">
            <a:extLst>
              <a:ext uri="{FF2B5EF4-FFF2-40B4-BE49-F238E27FC236}">
                <a16:creationId xmlns:a16="http://schemas.microsoft.com/office/drawing/2014/main" id="{58DDD96B-06E7-409E-9768-4741D35EB97B}"/>
              </a:ext>
            </a:extLst>
          </p:cNvPr>
          <p:cNvSpPr/>
          <p:nvPr/>
        </p:nvSpPr>
        <p:spPr>
          <a:xfrm>
            <a:off x="816928" y="27106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37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really want to lose some weight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advise you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 food.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stopped eating                B. stopping eating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stop to eat                   D. to stop eating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97fe">
            <a:extLst>
              <a:ext uri="{FF2B5EF4-FFF2-40B4-BE49-F238E27FC236}">
                <a16:creationId xmlns:a16="http://schemas.microsoft.com/office/drawing/2014/main" id="{C093BF97-2422-4FD1-A80E-579E08878925}"/>
              </a:ext>
            </a:extLst>
          </p:cNvPr>
          <p:cNvSpPr/>
          <p:nvPr/>
        </p:nvSpPr>
        <p:spPr>
          <a:xfrm>
            <a:off x="804228" y="244316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3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mother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to buy a red sweater for my grandmother on her birthday.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advise               B. advised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advice               D. advices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cbce">
            <a:extLst>
              <a:ext uri="{FF2B5EF4-FFF2-40B4-BE49-F238E27FC236}">
                <a16:creationId xmlns:a16="http://schemas.microsoft.com/office/drawing/2014/main" id="{12E847BA-7C6C-4306-AA09-045B25CD38B7}"/>
              </a:ext>
            </a:extLst>
          </p:cNvPr>
          <p:cNvSpPr/>
          <p:nvPr/>
        </p:nvSpPr>
        <p:spPr>
          <a:xfrm>
            <a:off x="804228" y="244316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610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doctor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advised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(take) a week’s rest.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advise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(give) up the foolish idea.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73d5">
            <a:extLst>
              <a:ext uri="{FF2B5EF4-FFF2-40B4-BE49-F238E27FC236}">
                <a16:creationId xmlns:a16="http://schemas.microsoft.com/office/drawing/2014/main" id="{AA11BC88-A361-4677-898C-DE0E59773EBF}"/>
              </a:ext>
            </a:extLst>
          </p:cNvPr>
          <p:cNvSpPr/>
          <p:nvPr/>
        </p:nvSpPr>
        <p:spPr>
          <a:xfrm>
            <a:off x="3198178" y="3693478"/>
            <a:ext cx="24638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give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c6f2f">
            <a:extLst>
              <a:ext uri="{FF2B5EF4-FFF2-40B4-BE49-F238E27FC236}">
                <a16:creationId xmlns:a16="http://schemas.microsoft.com/office/drawing/2014/main" id="{02CDDB30-D906-4A2B-AA7C-9F44390F8109}"/>
              </a:ext>
            </a:extLst>
          </p:cNvPr>
          <p:cNvSpPr/>
          <p:nvPr/>
        </p:nvSpPr>
        <p:spPr>
          <a:xfrm>
            <a:off x="4387787" y="3059494"/>
            <a:ext cx="24289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88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20</TotalTime>
  <Words>629</Words>
  <Application>Microsoft Office PowerPoint</Application>
  <PresentationFormat>宽屏</PresentationFormat>
  <Paragraphs>75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7</cp:revision>
  <dcterms:created xsi:type="dcterms:W3CDTF">2024-07-07T06:22:06Z</dcterms:created>
  <dcterms:modified xsi:type="dcterms:W3CDTF">2024-07-08T12:14:08Z</dcterms:modified>
</cp:coreProperties>
</file>