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19F80F-B39E-E829-D25B-483F98C945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window was broken. Try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has broken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 out               B. find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                    D.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c1fc">
            <a:extLst>
              <a:ext uri="{FF2B5EF4-FFF2-40B4-BE49-F238E27FC236}">
                <a16:creationId xmlns:a16="http://schemas.microsoft.com/office/drawing/2014/main" id="{223517C7-5AE1-4DE4-A0AB-E8F7ACDBBD0C}"/>
              </a:ext>
            </a:extLst>
          </p:cNvPr>
          <p:cNvSpPr/>
          <p:nvPr/>
        </p:nvSpPr>
        <p:spPr>
          <a:xfrm>
            <a:off x="804228" y="27305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01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E2B982-B5A1-6C43-71A3-E6B423238F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school. But I can’t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looking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looking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finding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finding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edec">
            <a:extLst>
              <a:ext uri="{FF2B5EF4-FFF2-40B4-BE49-F238E27FC236}">
                <a16:creationId xmlns:a16="http://schemas.microsoft.com/office/drawing/2014/main" id="{06AC49F0-E2B1-4A68-8CFF-702315C544F0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9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C9B948-A40A-1770-949B-03BBBC2FFB6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pen everywhere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couldn’t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 I want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took it.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looked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 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looked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found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find 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found 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look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find</a:t>
            </a:r>
            <a:endParaRPr lang="zh-CN" altLang="en-US" sz="3200" dirty="0"/>
          </a:p>
        </p:txBody>
      </p:sp>
      <p:sp>
        <p:nvSpPr>
          <p:cNvPr id="2" name="A_552c0">
            <a:extLst>
              <a:ext uri="{FF2B5EF4-FFF2-40B4-BE49-F238E27FC236}">
                <a16:creationId xmlns:a16="http://schemas.microsoft.com/office/drawing/2014/main" id="{C1CBC9F1-6846-4CAA-A3B8-4684AC9F2EA6}"/>
              </a:ext>
            </a:extLst>
          </p:cNvPr>
          <p:cNvSpPr/>
          <p:nvPr/>
        </p:nvSpPr>
        <p:spPr>
          <a:xfrm>
            <a:off x="804228" y="17786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0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65083" y="2409119"/>
            <a:ext cx="780534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6</a:t>
            </a:r>
            <a:r>
              <a:rPr lang="zh-CN" altLang="de-DE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de-DE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Animals in danger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A65A24-7E1F-4813-45D1-61992259B611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1489462"/>
            <a:ext cx="11628928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teachers allow 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tennis after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play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plays	  C. playing           D. play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don’t allow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 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 We won’t do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speak       B. speaking	  C. to speak          D. speaks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1db5">
            <a:extLst>
              <a:ext uri="{FF2B5EF4-FFF2-40B4-BE49-F238E27FC236}">
                <a16:creationId xmlns:a16="http://schemas.microsoft.com/office/drawing/2014/main" id="{FA86A0E8-804F-4282-84C9-44577E111FBF}"/>
              </a:ext>
            </a:extLst>
          </p:cNvPr>
          <p:cNvSpPr/>
          <p:nvPr/>
        </p:nvSpPr>
        <p:spPr>
          <a:xfrm>
            <a:off x="687850" y="348793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dc49d">
            <a:extLst>
              <a:ext uri="{FF2B5EF4-FFF2-40B4-BE49-F238E27FC236}">
                <a16:creationId xmlns:a16="http://schemas.microsoft.com/office/drawing/2014/main" id="{A3AB557F-4D3B-471E-8A1C-50E05676647D}"/>
              </a:ext>
            </a:extLst>
          </p:cNvPr>
          <p:cNvSpPr/>
          <p:nvPr/>
        </p:nvSpPr>
        <p:spPr>
          <a:xfrm>
            <a:off x="687850" y="221996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F78B5F-0050-CC1C-2023-586ED52A8B3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Lisa is a little poor at Chinese. I think she needs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speak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speak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b235">
            <a:extLst>
              <a:ext uri="{FF2B5EF4-FFF2-40B4-BE49-F238E27FC236}">
                <a16:creationId xmlns:a16="http://schemas.microsoft.com/office/drawing/2014/main" id="{02AC6C22-EFC8-493D-A2E2-E6B31D40E1D7}"/>
              </a:ext>
            </a:extLst>
          </p:cNvPr>
          <p:cNvSpPr/>
          <p:nvPr/>
        </p:nvSpPr>
        <p:spPr>
          <a:xfrm>
            <a:off x="804228" y="209037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3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F7A246-DCDE-A945-A148-E278D7458CC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1141248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throw away the waste paper. It needs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that it can be reused.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destroy               B. destroying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collect                 D. collecting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 the cold weather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students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to school early.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needn’t to              B. don’t need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needn’t                  D. needs not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144c">
            <a:extLst>
              <a:ext uri="{FF2B5EF4-FFF2-40B4-BE49-F238E27FC236}">
                <a16:creationId xmlns:a16="http://schemas.microsoft.com/office/drawing/2014/main" id="{18E22F8D-C341-417B-9978-9BDEB6EE1F60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5f715">
            <a:extLst>
              <a:ext uri="{FF2B5EF4-FFF2-40B4-BE49-F238E27FC236}">
                <a16:creationId xmlns:a16="http://schemas.microsoft.com/office/drawing/2014/main" id="{D09CB09D-864A-4221-9633-E58090C7EE0D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2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B93CCD-4C06-399F-2CCB-4FC8518D42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 was about robots and I’m not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that.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interesting               B. interest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interested                D. interests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cc8">
            <a:extLst>
              <a:ext uri="{FF2B5EF4-FFF2-40B4-BE49-F238E27FC236}">
                <a16:creationId xmlns:a16="http://schemas.microsoft.com/office/drawing/2014/main" id="{A8B1D059-BD8B-4F0D-8EAF-CA1195996B24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01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9C8FEA-FDD5-74F1-4052-2165CC2772F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today’s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fashion show.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too. I like the idea of using old things to design clothes.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interested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interesting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899e">
            <a:extLst>
              <a:ext uri="{FF2B5EF4-FFF2-40B4-BE49-F238E27FC236}">
                <a16:creationId xmlns:a16="http://schemas.microsoft.com/office/drawing/2014/main" id="{163A4609-FEFE-4361-95EA-2271A21F87FD}"/>
              </a:ext>
            </a:extLst>
          </p:cNvPr>
          <p:cNvSpPr/>
          <p:nvPr/>
        </p:nvSpPr>
        <p:spPr>
          <a:xfrm>
            <a:off x="804228" y="17791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40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59A652-1EBA-2DD4-C34F-25FBA08ED50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 so many animals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take actions to save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in                      B. are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out of               D. are out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a40">
            <a:extLst>
              <a:ext uri="{FF2B5EF4-FFF2-40B4-BE49-F238E27FC236}">
                <a16:creationId xmlns:a16="http://schemas.microsoft.com/office/drawing/2014/main" id="{4924E731-2F64-4286-BC4B-E12A4FCF7AA3}"/>
              </a:ext>
            </a:extLst>
          </p:cNvPr>
          <p:cNvSpPr/>
          <p:nvPr/>
        </p:nvSpPr>
        <p:spPr>
          <a:xfrm>
            <a:off x="804228" y="273055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5225A7-2F82-96A6-8F1C-0BD9F91F2AF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one walks in a forest alone at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may 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there are many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 around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dangerous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danger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dangerous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dangerous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dangerous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 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danger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fce">
            <a:extLst>
              <a:ext uri="{FF2B5EF4-FFF2-40B4-BE49-F238E27FC236}">
                <a16:creationId xmlns:a16="http://schemas.microsoft.com/office/drawing/2014/main" id="{8182A274-84AF-4068-B6AC-A358A9E5C724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15</TotalTime>
  <Words>541</Words>
  <Application>Microsoft Office PowerPoint</Application>
  <PresentationFormat>宽屏</PresentationFormat>
  <Paragraphs>69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2024-07-07T06:22:06Z</dcterms:created>
  <dcterms:modified xsi:type="dcterms:W3CDTF">2024-07-08T16:24:42Z</dcterms:modified>
</cp:coreProperties>
</file>