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7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8" y="317144"/>
            <a:ext cx="10052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阅读能力提升　</a:t>
            </a: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 力 提 升</a:t>
            </a: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核心素养</a:t>
            </a: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8C8ED762-7F4B-4EE7-B7A3-F420B76029A6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EF3D7542-0550-4F2A-B37C-DC2C87A4C7F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6D278095-1369-42F8-BDB1-5105EBC41CCA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Freeform 6">
                <a:extLst>
                  <a:ext uri="{FF2B5EF4-FFF2-40B4-BE49-F238E27FC236}">
                    <a16:creationId xmlns:a16="http://schemas.microsoft.com/office/drawing/2014/main" id="{E68BE450-4B61-44E9-B48B-38CA1A8C847D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EF3902B4-FE4B-4886-B3EA-7B07DD400C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FBFF005-9B3C-4E19-9FA3-AC2E767509CF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AB8AC93C-EF72-490B-91A5-233162FBBBA1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22" name="矩形: 圆角 21">
                  <a:extLst>
                    <a:ext uri="{FF2B5EF4-FFF2-40B4-BE49-F238E27FC236}">
                      <a16:creationId xmlns:a16="http://schemas.microsoft.com/office/drawing/2014/main" id="{B9949B04-0C3F-4E61-BDC2-7433DB2FEA35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id="{30115AA6-8F92-4731-AA65-CCD43CB48E2A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8EF73010-E357-4C59-B54B-1913CF29ED95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4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 </a:t>
                  </a:r>
                  <a:r>
                    <a:rPr lang="en-US" altLang="zh-CN" sz="24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4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634AB65F-34C3-4782-87D3-4997ED305892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00B6A4F8-48C4-48AB-974D-1190E8961F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2344218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1" y="3209338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34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阅读能力提升　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553780"/>
            <a:ext cx="1730939" cy="61644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230055" y="2409119"/>
            <a:ext cx="8475397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Module 1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How to learn English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［核心素养·学习能力］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Learning English takes a lot of hard work. Here are some tips to help you improve your English quickly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 matter how much or how little you already know.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you’re in a class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should attend class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 the homework and study as much as you can. Courses are good because they push you to learn. But even if you’re not in a class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still possible to practice when you have free time.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72416" y="813679"/>
            <a:ext cx="11242256" cy="585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 any goal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learning a language is always easier and more fun if you have a reason to do so. Be sure to remain focused on that reason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since it will help you get through the times when learning seems hard.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You’re not perfect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you’re going to make mistakes when you’re learning English. The sooner you accept this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better. Now it will be much easier for you to communicate with others and get your point across. So how can you find language partners to communicate with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Well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use your classmates.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71112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Internet is a great tool for language learning. It’s common for people to use the Internet to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practise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their English skills these days. The Internet would probably be the closest thing to a magic program to learn English quickly. So take advantage of all the resources that we have available to us in this day and age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There’s no shortcut to learn English well. Just keep working hard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you’ll succeed in the end.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47558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should you do to make learning English easier and more interesting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Make detailed plans.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Develop you own rules.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Set your own goals.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Correct your mistakes.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b870b">
            <a:extLst>
              <a:ext uri="{FF2B5EF4-FFF2-40B4-BE49-F238E27FC236}">
                <a16:creationId xmlns:a16="http://schemas.microsoft.com/office/drawing/2014/main" id="{F1920B86-215A-4E80-8D8B-3C7DEC18E7F1}"/>
              </a:ext>
            </a:extLst>
          </p:cNvPr>
          <p:cNvSpPr/>
          <p:nvPr/>
        </p:nvSpPr>
        <p:spPr>
          <a:xfrm>
            <a:off x="804228" y="177648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798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does the fifth paragraph mainly talk about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We can speak English fluently with your partners’ help.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The Internet plays an important role in learning English.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We are supposed to practice English as much as you can.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People can make mistakes when they’re learning English.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4d0de">
            <a:extLst>
              <a:ext uri="{FF2B5EF4-FFF2-40B4-BE49-F238E27FC236}">
                <a16:creationId xmlns:a16="http://schemas.microsoft.com/office/drawing/2014/main" id="{8D9A73F1-A5EF-4BAE-A1A4-DB6B2EB99DBB}"/>
              </a:ext>
            </a:extLst>
          </p:cNvPr>
          <p:cNvSpPr/>
          <p:nvPr/>
        </p:nvSpPr>
        <p:spPr>
          <a:xfrm>
            <a:off x="804228" y="209657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583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49" y="1679963"/>
            <a:ext cx="11138739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does the author write this text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provide some good English</a:t>
            </a:r>
            <a:r>
              <a:rPr lang="en-US" altLang="zh-CN" sz="3200" b="1" dirty="0">
                <a:latin typeface="Times New Roman" panose="02020603050405020304" pitchFamily="18" charset="0"/>
                <a:ea typeface="MS Mincho"/>
                <a:cs typeface="MS Mincho"/>
              </a:rPr>
              <a:t>-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learning examples for you.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To explain some practical skills to express yourself freely.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describe the advantages of learning English with friends.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To introduce some good methods to improve your English.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3a59b">
            <a:extLst>
              <a:ext uri="{FF2B5EF4-FFF2-40B4-BE49-F238E27FC236}">
                <a16:creationId xmlns:a16="http://schemas.microsoft.com/office/drawing/2014/main" id="{5539D613-D501-43E4-8B4A-EE25D3F7FD0E}"/>
              </a:ext>
            </a:extLst>
          </p:cNvPr>
          <p:cNvSpPr/>
          <p:nvPr/>
        </p:nvSpPr>
        <p:spPr>
          <a:xfrm>
            <a:off x="804227" y="177648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969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48" y="1185932"/>
            <a:ext cx="11052475" cy="672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of the following shows the structure of the text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461f">
            <a:extLst>
              <a:ext uri="{FF2B5EF4-FFF2-40B4-BE49-F238E27FC236}">
                <a16:creationId xmlns:a16="http://schemas.microsoft.com/office/drawing/2014/main" id="{604C876E-A0A7-4EA8-8553-D5736916C3CC}"/>
              </a:ext>
            </a:extLst>
          </p:cNvPr>
          <p:cNvSpPr/>
          <p:nvPr/>
        </p:nvSpPr>
        <p:spPr>
          <a:xfrm>
            <a:off x="804226" y="1348712"/>
            <a:ext cx="138912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212" y="1918440"/>
            <a:ext cx="5660709" cy="4514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842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空.potx" id="{C8B5D4D6-29FF-4DD5-BE65-ED2E8393704B}" vid="{EB96020A-C4CB-44D0-A6A6-B115EE514E7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模板无字号空</Template>
  <TotalTime>20</TotalTime>
  <Words>482</Words>
  <Application>Microsoft Office PowerPoint</Application>
  <PresentationFormat>宽屏</PresentationFormat>
  <Paragraphs>32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等线</vt:lpstr>
      <vt:lpstr>等线 Light</vt:lpstr>
      <vt:lpstr>黑体</vt:lpstr>
      <vt:lpstr>微软雅黑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6</cp:revision>
  <dcterms:created xsi:type="dcterms:W3CDTF">2024-07-07T06:22:06Z</dcterms:created>
  <dcterms:modified xsi:type="dcterms:W3CDTF">2024-07-08T12:15:20Z</dcterms:modified>
</cp:coreProperties>
</file>