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7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7CD4D52-C8CD-481F-BDEF-7C0A26FEE3B4}"/>
              </a:ext>
            </a:extLst>
          </p:cNvPr>
          <p:cNvSpPr txBox="1"/>
          <p:nvPr userDrawn="1"/>
        </p:nvSpPr>
        <p:spPr>
          <a:xfrm>
            <a:off x="839818" y="317144"/>
            <a:ext cx="10052299"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阅读能力提升　</a:t>
            </a:r>
          </a:p>
        </p:txBody>
      </p:sp>
    </p:spTree>
    <p:extLst>
      <p:ext uri="{BB962C8B-B14F-4D97-AF65-F5344CB8AC3E}">
        <p14:creationId xmlns:p14="http://schemas.microsoft.com/office/powerpoint/2010/main" val="322718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A20B988F-33D0-4BA5-9743-A327A4682CEC}"/>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rgbClr val="00B0F0"/>
                </a:solidFill>
                <a:latin typeface="微软雅黑" panose="020B0503020204020204" pitchFamily="34" charset="-122"/>
                <a:ea typeface="微软雅黑" panose="020B0503020204020204" pitchFamily="34" charset="-122"/>
              </a:rPr>
              <a:t>能 力 提 升</a:t>
            </a:r>
          </a:p>
        </p:txBody>
      </p:sp>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371894-B1D2-40A4-84FF-B9A534DFCE39}"/>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核心素养</a:t>
            </a:r>
          </a:p>
        </p:txBody>
      </p:sp>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349626"/>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839096"/>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8C8ED762-7F4B-4EE7-B7A3-F420B76029A6}"/>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EF3D7542-0550-4F2A-B37C-DC2C87A4C7F7}"/>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6D278095-1369-42F8-BDB1-5105EBC41CCA}"/>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E68BE450-4B61-44E9-B48B-38CA1A8C847D}"/>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F3902B4-FE4B-4886-B3EA-7B07DD400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6FBFF005-9B3C-4E19-9FA3-AC2E767509CF}"/>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AB8AC93C-EF72-490B-91A5-233162FBBBA1}"/>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B9949B04-0C3F-4E61-BDC2-7433DB2FEA35}"/>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30115AA6-8F92-4731-AA65-CCD43CB48E2A}"/>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a:ea typeface="微软雅黑" panose="020B0503020204020204" pitchFamily="34" charset="-122"/>
                      <a:sym typeface="Times New Roman" panose="02020603050405020304" pitchFamily="18" charset="0"/>
                    </a:rPr>
                    <a:t>英 语</a:t>
                  </a:r>
                  <a:endParaRPr lang="zh-CN" altLang="en-US" sz="4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8EF73010-E357-4C59-B54B-1913CF29ED95}"/>
                    </a:ext>
                  </a:extLst>
                </p:cNvPr>
                <p:cNvSpPr txBox="1"/>
                <p:nvPr/>
              </p:nvSpPr>
              <p:spPr>
                <a:xfrm>
                  <a:off x="9080133" y="5595467"/>
                  <a:ext cx="2475627" cy="461665"/>
                </a:xfrm>
                <a:prstGeom prst="rect">
                  <a:avLst/>
                </a:prstGeom>
                <a:noFill/>
              </p:spPr>
              <p:txBody>
                <a:bodyPr wrap="square" rtlCol="0">
                  <a:spAutoFit/>
                </a:bodyPr>
                <a:lstStyle/>
                <a:p>
                  <a:pPr algn="ctr"/>
                  <a:r>
                    <a:rPr lang="zh-CN" altLang="en-US" sz="2400" b="1" spc="300" dirty="0">
                      <a:cs typeface="Times New Roman" panose="02020603050405020304" pitchFamily="18" charset="0"/>
                      <a:sym typeface="Times New Roman" panose="02020603050405020304" pitchFamily="18" charset="0"/>
                    </a:rPr>
                    <a:t>八年级 上 </a:t>
                  </a:r>
                  <a:r>
                    <a:rPr lang="en-US" altLang="zh-CN" sz="2400" b="1" spc="300">
                      <a:cs typeface="Times New Roman" panose="02020603050405020304" pitchFamily="18" charset="0"/>
                      <a:sym typeface="Times New Roman" panose="02020603050405020304" pitchFamily="18" charset="0"/>
                    </a:rPr>
                    <a:t>WY</a:t>
                  </a:r>
                  <a:endParaRPr lang="zh-CN" altLang="en-US" sz="2400" b="1" spc="300" dirty="0">
                    <a:cs typeface="Times New Roman" panose="02020603050405020304" pitchFamily="18" charset="0"/>
                    <a:sym typeface="Times New Roman" panose="02020603050405020304" pitchFamily="18" charset="0"/>
                  </a:endParaRPr>
                </a:p>
              </p:txBody>
            </p:sp>
          </p:grpSp>
          <p:cxnSp>
            <p:nvCxnSpPr>
              <p:cNvPr id="21" name="直接连接符 20">
                <a:extLst>
                  <a:ext uri="{FF2B5EF4-FFF2-40B4-BE49-F238E27FC236}">
                    <a16:creationId xmlns:a16="http://schemas.microsoft.com/office/drawing/2014/main" id="{634AB65F-34C3-4782-87D3-4997ED305892}"/>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7" name="图片 26">
            <a:extLst>
              <a:ext uri="{FF2B5EF4-FFF2-40B4-BE49-F238E27FC236}">
                <a16:creationId xmlns:a16="http://schemas.microsoft.com/office/drawing/2014/main" id="{00B6A4F8-48C4-48AB-974D-1190E8961F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999569"/>
            <a:ext cx="10833100" cy="3239861"/>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Why does the writer write the text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To share experiences of mountain climbing.</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To introduce the great mountains in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To offer ways to research mountains in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rPr>
              <a:t>D. </a:t>
            </a:r>
            <a:r>
              <a:rPr lang="en-US" altLang="zh-CN" sz="3200" b="1">
                <a:latin typeface="Times New Roman" panose="02020603050405020304" pitchFamily="18" charset="0"/>
                <a:ea typeface="宋体" panose="02010600030101010101" pitchFamily="2" charset="-122"/>
              </a:rPr>
              <a:t>To advise people to protect the great mountains.</a:t>
            </a:r>
            <a:endParaRPr lang="zh-CN" altLang="en-US" sz="3200"/>
          </a:p>
        </p:txBody>
      </p:sp>
      <p:sp>
        <p:nvSpPr>
          <p:cNvPr id="3" name="A_8f28b">
            <a:extLst>
              <a:ext uri="{FF2B5EF4-FFF2-40B4-BE49-F238E27FC236}">
                <a16:creationId xmlns:a16="http://schemas.microsoft.com/office/drawing/2014/main" id="{133DF996-DA98-4D1B-894C-40C587B75D01}"/>
              </a:ext>
            </a:extLst>
          </p:cNvPr>
          <p:cNvSpPr/>
          <p:nvPr/>
        </p:nvSpPr>
        <p:spPr>
          <a:xfrm>
            <a:off x="804228" y="2096089"/>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3152352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44218"/>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2" name="矩形 1"/>
          <p:cNvSpPr/>
          <p:nvPr/>
        </p:nvSpPr>
        <p:spPr>
          <a:xfrm>
            <a:off x="933226" y="2409119"/>
            <a:ext cx="11069056" cy="800219"/>
          </a:xfrm>
          <a:prstGeom prst="rect">
            <a:avLst/>
          </a:prstGeom>
        </p:spPr>
        <p:txBody>
          <a:bodyPr wrap="non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2</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My home town and my country</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1" y="3209338"/>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34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阅读能力提升　</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53780"/>
            <a:ext cx="1730939" cy="616443"/>
          </a:xfrm>
          <a:prstGeom prst="rect">
            <a:avLst/>
          </a:prstGeom>
        </p:spPr>
      </p:pic>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89669" y="1710826"/>
            <a:ext cx="10833100" cy="3238900"/>
          </a:xfrm>
          <a:prstGeom prst="rect">
            <a:avLst/>
          </a:prstGeom>
        </p:spPr>
        <p:txBody>
          <a:bodyPr>
            <a:spAutoFit/>
          </a:bodyPr>
          <a:lstStyle/>
          <a:p>
            <a:pPr>
              <a:lnSpc>
                <a:spcPct val="130000"/>
              </a:lnSpc>
              <a:spcAft>
                <a:spcPts val="0"/>
              </a:spcAft>
            </a:pPr>
            <a:r>
              <a:rPr lang="zh-CN"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［人与自然·自然景观］</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衢州中考改编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China is a country with many great mountains. Some of them have beautiful sights while others are rich in cultural value. The mountains listed below are either among the most famous or the most beautiful.</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Taishan</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Taishan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is one of the most famous mountains in China. It has always been seen as a symbol of power</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权力</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and peace. Many emperors came here to show respect to heaven and earth.</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9544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79963"/>
            <a:ext cx="10833100" cy="3879075"/>
          </a:xfrm>
          <a:prstGeom prst="rect">
            <a:avLst/>
          </a:prstGeom>
        </p:spPr>
        <p:txBody>
          <a:bodyPr>
            <a:spAutoFit/>
          </a:bodyPr>
          <a:lstStyle/>
          <a:p>
            <a:pPr indent="719455" algn="just">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There are two must</a:t>
            </a:r>
            <a:r>
              <a:rPr lang="en-US" altLang="zh-CN" sz="3200" b="1" dirty="0">
                <a:latin typeface="Times New Roman" panose="02020603050405020304" pitchFamily="18" charset="0"/>
                <a:ea typeface="MS Mincho"/>
                <a:cs typeface="MS Mincho"/>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see sights on the mountain. The first is the Jade Emperor Peak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which is at the top of Mount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Taishan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It offers tourists amazing views of the whole mountain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including sunrise</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sunset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and a sea of clouds. The second is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Bixia</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Temple. It has a group of ancient buildings with five large halls.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8521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7910" y="855902"/>
            <a:ext cx="11535553" cy="5442900"/>
          </a:xfrm>
          <a:prstGeom prst="rect">
            <a:avLst/>
          </a:prstGeom>
        </p:spPr>
        <p:txBody>
          <a:bodyPr wrap="square">
            <a:spAutoFit/>
          </a:bodyPr>
          <a:lstStyle/>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000" b="1" dirty="0" err="1">
                <a:latin typeface="Times New Roman" panose="02020603050405020304" pitchFamily="18" charset="0"/>
                <a:ea typeface="宋体" panose="02010600030101010101" pitchFamily="2" charset="-122"/>
                <a:cs typeface="Times New Roman" panose="02020603050405020304" pitchFamily="18" charset="0"/>
              </a:rPr>
              <a:t>Huashan</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000" b="1" dirty="0" err="1">
                <a:latin typeface="Times New Roman" panose="02020603050405020304" pitchFamily="18" charset="0"/>
                <a:ea typeface="宋体" panose="02010600030101010101" pitchFamily="2" charset="-122"/>
                <a:cs typeface="Times New Roman" panose="02020603050405020304" pitchFamily="18" charset="0"/>
              </a:rPr>
              <a:t>Huashan</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is famous for its natural cliffs</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峭壁</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and narrow paths. It has five great peaks. The East Peak is the best place for seeing sunrise</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the North Peak is famous for its sea of clouds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the South Peak is the highest peak</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155</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meters</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of Mount </a:t>
            </a:r>
            <a:r>
              <a:rPr lang="en-US" altLang="zh-CN" sz="3000" b="1" dirty="0" err="1">
                <a:latin typeface="Times New Roman" panose="02020603050405020304" pitchFamily="18" charset="0"/>
                <a:ea typeface="宋体" panose="02010600030101010101" pitchFamily="2" charset="-122"/>
                <a:cs typeface="Times New Roman" panose="02020603050405020304" pitchFamily="18" charset="0"/>
              </a:rPr>
              <a:t>Huashan</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the West Peak is a huge rock shaped like a lotus flower</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the Middle Peak is at the center of the five peaks.</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The way up the mountain is known as one of the most dangerous walks in the world. The mountain also has several famous temples.</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9574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89669" y="838649"/>
            <a:ext cx="11328520" cy="5442900"/>
          </a:xfrm>
          <a:prstGeom prst="rect">
            <a:avLst/>
          </a:prstGeom>
        </p:spPr>
        <p:txBody>
          <a:bodyPr wrap="square">
            <a:spAutoFit/>
          </a:bodyPr>
          <a:lstStyle/>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000" b="1" dirty="0" err="1">
                <a:latin typeface="Times New Roman" panose="02020603050405020304" pitchFamily="18" charset="0"/>
                <a:ea typeface="宋体" panose="02010600030101010101" pitchFamily="2" charset="-122"/>
                <a:cs typeface="Times New Roman" panose="02020603050405020304" pitchFamily="18" charset="0"/>
              </a:rPr>
              <a:t>Huangshan</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Mount </a:t>
            </a:r>
            <a:r>
              <a:rPr lang="en-US" altLang="zh-CN" sz="3000" b="1" dirty="0" err="1">
                <a:latin typeface="Times New Roman" panose="02020603050405020304" pitchFamily="18" charset="0"/>
                <a:ea typeface="宋体" panose="02010600030101010101" pitchFamily="2" charset="-122"/>
                <a:cs typeface="Times New Roman" panose="02020603050405020304" pitchFamily="18" charset="0"/>
              </a:rPr>
              <a:t>Huangshan</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is famous for its </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four natural wonders</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Strange Pines</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松树</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 Some stand alone on peaks. Others hang downwards from the cliffs.</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Absurd Stones. They can look like humans or animals. It depends on the direction in which you look.</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Seas of Clouds. They often make the peaks seem like large and small islands.</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Hot Springs. They have been well</a:t>
            </a:r>
            <a:r>
              <a:rPr lang="en-US" altLang="zh-CN" sz="3000" b="1" dirty="0">
                <a:latin typeface="Times New Roman" panose="02020603050405020304" pitchFamily="18" charset="0"/>
                <a:ea typeface="MS Mincho"/>
                <a:cs typeface="MS Mincho"/>
              </a:rPr>
              <a:t>-</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known since ancient times.</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53573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59875"/>
            <a:ext cx="11173244" cy="3933384"/>
          </a:xfrm>
          <a:prstGeom prst="rect">
            <a:avLst/>
          </a:prstGeom>
        </p:spPr>
        <p:txBody>
          <a:bodyPr wrap="square">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What can we know about Mount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Taishan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according to the text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It stands for health and peace.</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 The hot springs there are very famous.</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It is the most dangerous mountain in China.</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 We can enjoy wonderful views from the Jade Emperor Peak.</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9c4cf">
            <a:extLst>
              <a:ext uri="{FF2B5EF4-FFF2-40B4-BE49-F238E27FC236}">
                <a16:creationId xmlns:a16="http://schemas.microsoft.com/office/drawing/2014/main" id="{164DFE22-1856-40F3-A538-513C3D682F97}"/>
              </a:ext>
            </a:extLst>
          </p:cNvPr>
          <p:cNvSpPr/>
          <p:nvPr/>
        </p:nvSpPr>
        <p:spPr>
          <a:xfrm>
            <a:off x="804228" y="1456395"/>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424387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0050"/>
            <a:ext cx="10833100" cy="3238900"/>
          </a:xfrm>
          <a:prstGeom prst="rect">
            <a:avLst/>
          </a:prstGeom>
        </p:spPr>
        <p:txBody>
          <a:bodyPr>
            <a:spAutoFit/>
          </a:bodyPr>
          <a:lstStyle/>
          <a:p>
            <a:pPr>
              <a:lnSpc>
                <a:spcPct val="130000"/>
              </a:lnSpc>
              <a:spcAft>
                <a:spcPts val="0"/>
              </a:spcAft>
            </a:pP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According to the text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if Betty wants to enjoy the sea of clouds in Mount </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Huashan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she should go to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 the East Peak</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 the South Peak</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 the West Peak                D. the North Peak</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6c55a">
            <a:extLst>
              <a:ext uri="{FF2B5EF4-FFF2-40B4-BE49-F238E27FC236}">
                <a16:creationId xmlns:a16="http://schemas.microsoft.com/office/drawing/2014/main" id="{3BC5E39B-CF0D-4D07-9066-BB7F78F5E371}"/>
              </a:ext>
            </a:extLst>
          </p:cNvPr>
          <p:cNvSpPr/>
          <p:nvPr/>
        </p:nvSpPr>
        <p:spPr>
          <a:xfrm>
            <a:off x="804228" y="2096570"/>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312902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空.potx" id="{C8B5D4D6-29FF-4DD5-BE65-ED2E8393704B}" vid="{EB96020A-C4CB-44D0-A6A6-B115EE514E73}"/>
    </a:ext>
  </a:extLst>
</a:theme>
</file>

<file path=docProps/app.xml><?xml version="1.0" encoding="utf-8"?>
<Properties xmlns="http://schemas.openxmlformats.org/officeDocument/2006/extended-properties" xmlns:vt="http://schemas.openxmlformats.org/officeDocument/2006/docPropsVTypes">
  <Template>模板无字号空</Template>
  <TotalTime>65</TotalTime>
  <Words>537</Words>
  <Application>Microsoft Office PowerPoint</Application>
  <PresentationFormat>宽屏</PresentationFormat>
  <Paragraphs>35</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等线</vt:lpstr>
      <vt:lpstr>等线 Light</vt:lpstr>
      <vt:lpstr>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6</cp:revision>
  <dcterms:created xsi:type="dcterms:W3CDTF">2024-07-07T06:22:06Z</dcterms:created>
  <dcterms:modified xsi:type="dcterms:W3CDTF">2024-07-08T13:23:18Z</dcterms:modified>
</cp:coreProperties>
</file>