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259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他比他的父亲高。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father.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你认为数学和英语一样难吗？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think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English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7360">
            <a:extLst>
              <a:ext uri="{FF2B5EF4-FFF2-40B4-BE49-F238E27FC236}">
                <a16:creationId xmlns:a16="http://schemas.microsoft.com/office/drawing/2014/main" id="{C50D7C46-9925-432D-BC9B-981A7CF31159}"/>
              </a:ext>
            </a:extLst>
          </p:cNvPr>
          <p:cNvSpPr/>
          <p:nvPr/>
        </p:nvSpPr>
        <p:spPr>
          <a:xfrm>
            <a:off x="4561840" y="4635167"/>
            <a:ext cx="53404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4f9a9">
            <a:extLst>
              <a:ext uri="{FF2B5EF4-FFF2-40B4-BE49-F238E27FC236}">
                <a16:creationId xmlns:a16="http://schemas.microsoft.com/office/drawing/2014/main" id="{2BC23762-27B2-4E08-9F8E-BA84950E112A}"/>
              </a:ext>
            </a:extLst>
          </p:cNvPr>
          <p:cNvSpPr/>
          <p:nvPr/>
        </p:nvSpPr>
        <p:spPr>
          <a:xfrm>
            <a:off x="1640840" y="3367199"/>
            <a:ext cx="40481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05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My home town and my country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34393" y="1224950"/>
            <a:ext cx="11547056" cy="5437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形容词的比较级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表示在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两者之间进行比较，一个比另一个在程度上更进一步。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基本句式</a:t>
            </a:r>
            <a:r>
              <a:rPr lang="zh-CN" altLang="zh-CN" sz="30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A+be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形容词比较级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than+B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”意为“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更……”。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狮子比老虎强壮。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【注意】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比较级前面可用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bit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等词或短语修饰，表示不同程度。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stronger</a:t>
            </a: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I.</a:t>
            </a: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他比我强壮得多。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特殊句式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表示双方程度相同时，用“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”结构，表示“……和……一样……”。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她和她妹妹一样高。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Who/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Which+be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比较级，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or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？”结构。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？汤姆和吉姆，谁更高？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“比较级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+and+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比较级”表示“越来越……”。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当春天来到的时候，天气变得越来越暖和。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264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445159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变化规则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单音节和少数双音节形容词比较级变化如下：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一般在词尾加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great→greater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small→smaller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以字母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结尾的形容词直接加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fine→finer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nice→nicer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wide→wider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46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以重读闭音节结尾的形容词，如末尾只有一个辅音字母，应先双写该字母，再加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big→bigger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hot→hotter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red→redder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以“辅音字母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”结尾的形容词，先把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变成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，再加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easy→easier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heavy→heavier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666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益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阳中考改编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)My aunt always eats healthily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she looks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 she was two years ago.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young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younger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youngest         D. youngest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2" name="A_38a70">
            <a:extLst>
              <a:ext uri="{FF2B5EF4-FFF2-40B4-BE49-F238E27FC236}">
                <a16:creationId xmlns:a16="http://schemas.microsoft.com/office/drawing/2014/main" id="{38CA81E3-7FCE-4EF6-80D1-5E5E5CC6480C}"/>
              </a:ext>
            </a:extLst>
          </p:cNvPr>
          <p:cNvSpPr/>
          <p:nvPr/>
        </p:nvSpPr>
        <p:spPr>
          <a:xfrm>
            <a:off x="804228" y="273055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much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 You needn’t have your coat on.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warm                B. warmer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warmest           D. the warmest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the twins look the same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Jane is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taller than Claire.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little                B. more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little             D. a few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a6d2">
            <a:extLst>
              <a:ext uri="{FF2B5EF4-FFF2-40B4-BE49-F238E27FC236}">
                <a16:creationId xmlns:a16="http://schemas.microsoft.com/office/drawing/2014/main" id="{5FC1D696-2F07-440B-8C5D-7DB1295E3AC8}"/>
              </a:ext>
            </a:extLst>
          </p:cNvPr>
          <p:cNvSpPr/>
          <p:nvPr/>
        </p:nvSpPr>
        <p:spPr>
          <a:xfrm>
            <a:off x="804228" y="36722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A_d319d">
            <a:extLst>
              <a:ext uri="{FF2B5EF4-FFF2-40B4-BE49-F238E27FC236}">
                <a16:creationId xmlns:a16="http://schemas.microsoft.com/office/drawing/2014/main" id="{D138BB83-AF53-4BF7-BDF6-FE9FD4232206}"/>
              </a:ext>
            </a:extLst>
          </p:cNvPr>
          <p:cNvSpPr/>
          <p:nvPr/>
        </p:nvSpPr>
        <p:spPr>
          <a:xfrm>
            <a:off x="804228" y="11363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61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you buy me an umbrella like this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course. we can buy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than this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better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better than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worse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good as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cheaper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good as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 bigger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better than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8596">
            <a:extLst>
              <a:ext uri="{FF2B5EF4-FFF2-40B4-BE49-F238E27FC236}">
                <a16:creationId xmlns:a16="http://schemas.microsoft.com/office/drawing/2014/main" id="{91801997-8D03-4430-BD3F-17FE5E6F71C7}"/>
              </a:ext>
            </a:extLst>
          </p:cNvPr>
          <p:cNvSpPr/>
          <p:nvPr/>
        </p:nvSpPr>
        <p:spPr>
          <a:xfrm>
            <a:off x="804228" y="14590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50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69</TotalTime>
  <Words>606</Words>
  <Application>Microsoft Office PowerPoint</Application>
  <PresentationFormat>宽屏</PresentationFormat>
  <Paragraphs>63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5</cp:revision>
  <dcterms:created xsi:type="dcterms:W3CDTF">2024-07-07T03:18:13Z</dcterms:created>
  <dcterms:modified xsi:type="dcterms:W3CDTF">2024-07-08T13:24:06Z</dcterms:modified>
</cp:coreProperties>
</file>