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879" r:id="rId10"/>
    <p:sldId id="880" r:id="rId11"/>
    <p:sldId id="881" r:id="rId12"/>
    <p:sldId id="873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3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660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>
            <a:extLst>
              <a:ext uri="{FF2B5EF4-FFF2-40B4-BE49-F238E27FC236}">
                <a16:creationId xmlns:a16="http://schemas.microsoft.com/office/drawing/2014/main" id="{C7CD4D52-C8CD-481F-BDEF-7C0A26FEE3B4}"/>
              </a:ext>
            </a:extLst>
          </p:cNvPr>
          <p:cNvSpPr txBox="1"/>
          <p:nvPr userDrawn="1"/>
        </p:nvSpPr>
        <p:spPr>
          <a:xfrm>
            <a:off x="839818" y="317144"/>
            <a:ext cx="100522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模块考点突破</a:t>
            </a:r>
          </a:p>
        </p:txBody>
      </p:sp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>
            <a:extLst>
              <a:ext uri="{FF2B5EF4-FFF2-40B4-BE49-F238E27FC236}">
                <a16:creationId xmlns:a16="http://schemas.microsoft.com/office/drawing/2014/main" id="{A20B988F-33D0-4BA5-9743-A327A4682CEC}"/>
              </a:ext>
            </a:extLst>
          </p:cNvPr>
          <p:cNvSpPr txBox="1"/>
          <p:nvPr userDrawn="1"/>
        </p:nvSpPr>
        <p:spPr>
          <a:xfrm>
            <a:off x="812631" y="285060"/>
            <a:ext cx="3150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 力 提 升</a:t>
            </a:r>
          </a:p>
        </p:txBody>
      </p:sp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E2371894-B1D2-40A4-84FF-B9A534DFCE39}"/>
              </a:ext>
            </a:extLst>
          </p:cNvPr>
          <p:cNvSpPr txBox="1"/>
          <p:nvPr userDrawn="1"/>
        </p:nvSpPr>
        <p:spPr>
          <a:xfrm>
            <a:off x="812631" y="285060"/>
            <a:ext cx="3150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核心素养</a:t>
            </a:r>
          </a:p>
        </p:txBody>
      </p:sp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349626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839096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>
            <a:extLst>
              <a:ext uri="{FF2B5EF4-FFF2-40B4-BE49-F238E27FC236}">
                <a16:creationId xmlns:a16="http://schemas.microsoft.com/office/drawing/2014/main" id="{8C8ED762-7F4B-4EE7-B7A3-F420B76029A6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EF3D7542-0550-4F2A-B37C-DC2C87A4C7F7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25" name="矩形 24">
                <a:extLst>
                  <a:ext uri="{FF2B5EF4-FFF2-40B4-BE49-F238E27FC236}">
                    <a16:creationId xmlns:a16="http://schemas.microsoft.com/office/drawing/2014/main" id="{6D278095-1369-42F8-BDB1-5105EBC41CCA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6" name="Freeform 6">
                <a:extLst>
                  <a:ext uri="{FF2B5EF4-FFF2-40B4-BE49-F238E27FC236}">
                    <a16:creationId xmlns:a16="http://schemas.microsoft.com/office/drawing/2014/main" id="{E68BE450-4B61-44E9-B48B-38CA1A8C847D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/>
              </a:p>
            </p:txBody>
          </p:sp>
        </p:grpSp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EF3902B4-FE4B-4886-B3EA-7B07DD400CB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6FBFF005-9B3C-4E19-9FA3-AC2E767509CF}"/>
                </a:ext>
              </a:extLst>
            </p:cNvPr>
            <p:cNvGrpSpPr/>
            <p:nvPr/>
          </p:nvGrpSpPr>
          <p:grpSpPr>
            <a:xfrm>
              <a:off x="9151034" y="4639752"/>
              <a:ext cx="2704218" cy="1339283"/>
              <a:chOff x="9051182" y="4714359"/>
              <a:chExt cx="2704218" cy="1339283"/>
            </a:xfrm>
          </p:grpSpPr>
          <p:grpSp>
            <p:nvGrpSpPr>
              <p:cNvPr id="20" name="组合 19">
                <a:extLst>
                  <a:ext uri="{FF2B5EF4-FFF2-40B4-BE49-F238E27FC236}">
                    <a16:creationId xmlns:a16="http://schemas.microsoft.com/office/drawing/2014/main" id="{AB8AC93C-EF72-490B-91A5-233162FBBBA1}"/>
                  </a:ext>
                </a:extLst>
              </p:cNvPr>
              <p:cNvGrpSpPr/>
              <p:nvPr/>
            </p:nvGrpSpPr>
            <p:grpSpPr>
              <a:xfrm>
                <a:off x="9051182" y="4714359"/>
                <a:ext cx="2704218" cy="1339283"/>
                <a:chOff x="8965838" y="4823543"/>
                <a:chExt cx="2704218" cy="1339283"/>
              </a:xfrm>
            </p:grpSpPr>
            <p:sp>
              <p:nvSpPr>
                <p:cNvPr id="22" name="矩形: 圆角 21">
                  <a:extLst>
                    <a:ext uri="{FF2B5EF4-FFF2-40B4-BE49-F238E27FC236}">
                      <a16:creationId xmlns:a16="http://schemas.microsoft.com/office/drawing/2014/main" id="{B9949B04-0C3F-4E61-BDC2-7433DB2FEA35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23" name="文本框 22">
                  <a:extLst>
                    <a:ext uri="{FF2B5EF4-FFF2-40B4-BE49-F238E27FC236}">
                      <a16:creationId xmlns:a16="http://schemas.microsoft.com/office/drawing/2014/main" id="{30115AA6-8F92-4731-AA65-CCD43CB48E2A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  <a:endParaRPr lang="zh-CN" altLang="en-US" sz="4200" b="1" dirty="0"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24" name="文本框 23">
                  <a:extLst>
                    <a:ext uri="{FF2B5EF4-FFF2-40B4-BE49-F238E27FC236}">
                      <a16:creationId xmlns:a16="http://schemas.microsoft.com/office/drawing/2014/main" id="{8EF73010-E357-4C59-B54B-1913CF29ED95}"/>
                    </a:ext>
                  </a:extLst>
                </p:cNvPr>
                <p:cNvSpPr txBox="1"/>
                <p:nvPr/>
              </p:nvSpPr>
              <p:spPr>
                <a:xfrm>
                  <a:off x="9080133" y="5595467"/>
                  <a:ext cx="2475627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4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 </a:t>
                  </a:r>
                  <a:r>
                    <a:rPr lang="en-US" altLang="zh-CN" sz="2400" b="1" spc="30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4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634AB65F-34C3-4782-87D3-4997ED305892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27" name="图片 26">
            <a:extLst>
              <a:ext uri="{FF2B5EF4-FFF2-40B4-BE49-F238E27FC236}">
                <a16:creationId xmlns:a16="http://schemas.microsoft.com/office/drawing/2014/main" id="{00B6A4F8-48C4-48AB-974D-1190E8961F2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F79FE17-8C85-6769-B399-44645C8A095E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82623"/>
            <a:ext cx="10833100" cy="3873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believe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believe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辨析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you said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I don’t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believe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believe in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believe in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believe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believe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believe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believe in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believe in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38115">
            <a:extLst>
              <a:ext uri="{FF2B5EF4-FFF2-40B4-BE49-F238E27FC236}">
                <a16:creationId xmlns:a16="http://schemas.microsoft.com/office/drawing/2014/main" id="{1B1B753B-7B41-4B0E-A4E6-2553B1CDD47A}"/>
              </a:ext>
            </a:extLst>
          </p:cNvPr>
          <p:cNvSpPr/>
          <p:nvPr/>
        </p:nvSpPr>
        <p:spPr>
          <a:xfrm>
            <a:off x="804228" y="2413127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1763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457DC15-AE04-33D0-6014-F084B711AEF1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82175"/>
            <a:ext cx="10833100" cy="38746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don’t </a:t>
            </a: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man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so I won’t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he says. 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believe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believe in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believe in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believe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believe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trust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D. believe in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trust</a:t>
            </a:r>
            <a:endParaRPr lang="zh-CN" altLang="en-US" sz="3200" dirty="0"/>
          </a:p>
        </p:txBody>
      </p:sp>
      <p:sp>
        <p:nvSpPr>
          <p:cNvPr id="2" name="A_a9317">
            <a:extLst>
              <a:ext uri="{FF2B5EF4-FFF2-40B4-BE49-F238E27FC236}">
                <a16:creationId xmlns:a16="http://schemas.microsoft.com/office/drawing/2014/main" id="{5AB312FD-C9D6-46D1-A3BF-92F6AC20C60B}"/>
              </a:ext>
            </a:extLst>
          </p:cNvPr>
          <p:cNvSpPr/>
          <p:nvPr/>
        </p:nvSpPr>
        <p:spPr>
          <a:xfrm>
            <a:off x="804228" y="1778695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0201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2344218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514862" y="2409119"/>
            <a:ext cx="5905784" cy="8002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Module 9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en-US" altLang="zh-CN" sz="4600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Population</a:t>
            </a:r>
            <a:endParaRPr lang="zh-CN" altLang="en-US" sz="4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1" y="3209338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6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zh-CN" altLang="en-US" sz="34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模块考点突破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1553780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81E1623-B8E8-73F0-177C-317840AE2601}"/>
              </a:ext>
            </a:extLst>
          </p:cNvPr>
          <p:cNvSpPr txBox="1">
            <a:spLocks noChangeAspect="1"/>
          </p:cNvSpPr>
          <p:nvPr/>
        </p:nvSpPr>
        <p:spPr>
          <a:xfrm>
            <a:off x="529821" y="1301590"/>
            <a:ext cx="10833100" cy="45192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sound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voice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noise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辨析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 you like listening to her songs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Her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 so sweet that I like all of her songs.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sound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smile	C. voice          D. mind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washing machine is too old and it often makes a lot of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 it works.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whisper       B. sound	C. noise          D. voice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5da33">
            <a:extLst>
              <a:ext uri="{FF2B5EF4-FFF2-40B4-BE49-F238E27FC236}">
                <a16:creationId xmlns:a16="http://schemas.microsoft.com/office/drawing/2014/main" id="{EF37CF90-BEAA-4082-8F16-7EFEFC7F1ADB}"/>
              </a:ext>
            </a:extLst>
          </p:cNvPr>
          <p:cNvSpPr/>
          <p:nvPr/>
        </p:nvSpPr>
        <p:spPr>
          <a:xfrm>
            <a:off x="654599" y="3934046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  <p:sp>
        <p:nvSpPr>
          <p:cNvPr id="2" name="A_3e2f3">
            <a:extLst>
              <a:ext uri="{FF2B5EF4-FFF2-40B4-BE49-F238E27FC236}">
                <a16:creationId xmlns:a16="http://schemas.microsoft.com/office/drawing/2014/main" id="{67E53AB2-C100-401E-8468-436E3699CB14}"/>
              </a:ext>
            </a:extLst>
          </p:cNvPr>
          <p:cNvSpPr/>
          <p:nvPr/>
        </p:nvSpPr>
        <p:spPr>
          <a:xfrm>
            <a:off x="654599" y="2032094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FAFC1A1-D87B-8B74-400A-AE610DADA2A5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320137"/>
            <a:ext cx="10833100" cy="25987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 the foot of the hill you could hear nothing but the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 the running water.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shout                B. noise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voice                D. sound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521d0">
            <a:extLst>
              <a:ext uri="{FF2B5EF4-FFF2-40B4-BE49-F238E27FC236}">
                <a16:creationId xmlns:a16="http://schemas.microsoft.com/office/drawing/2014/main" id="{F93DC352-817E-4FBC-991F-D9D0783257C8}"/>
              </a:ext>
            </a:extLst>
          </p:cNvPr>
          <p:cNvSpPr/>
          <p:nvPr/>
        </p:nvSpPr>
        <p:spPr>
          <a:xfrm>
            <a:off x="804228" y="2416657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5528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1498E4D-15BA-8D30-8E6C-9992BFE7C312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420439"/>
            <a:ext cx="1083310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too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too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much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much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too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辨析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 eat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chocolate. You are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heavy this year.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much too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too many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too many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much too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too much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much too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too much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too many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b6d7e">
            <a:extLst>
              <a:ext uri="{FF2B5EF4-FFF2-40B4-BE49-F238E27FC236}">
                <a16:creationId xmlns:a16="http://schemas.microsoft.com/office/drawing/2014/main" id="{CDC6198D-9E1D-4B3D-8EDC-9D0BD013AC68}"/>
              </a:ext>
            </a:extLst>
          </p:cNvPr>
          <p:cNvSpPr/>
          <p:nvPr/>
        </p:nvSpPr>
        <p:spPr>
          <a:xfrm>
            <a:off x="804228" y="2150943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6708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C917D1B-81BE-B671-293F-2999308C3645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82175"/>
            <a:ext cx="10833100" cy="38746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Betty has got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milk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her brother has got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apples.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too many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too much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too much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much too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much too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too many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too much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too many</a:t>
            </a:r>
            <a:endParaRPr lang="zh-CN" altLang="en-US" sz="3200" dirty="0"/>
          </a:p>
        </p:txBody>
      </p:sp>
      <p:sp>
        <p:nvSpPr>
          <p:cNvPr id="2" name="A_5c0aa">
            <a:extLst>
              <a:ext uri="{FF2B5EF4-FFF2-40B4-BE49-F238E27FC236}">
                <a16:creationId xmlns:a16="http://schemas.microsoft.com/office/drawing/2014/main" id="{9879937B-16FF-4891-9EED-7EF333A87AB4}"/>
              </a:ext>
            </a:extLst>
          </p:cNvPr>
          <p:cNvSpPr/>
          <p:nvPr/>
        </p:nvSpPr>
        <p:spPr>
          <a:xfrm>
            <a:off x="804228" y="1778695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5229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2EE99A9-1003-CDBF-4CFF-F1D5E084E8A6}"/>
              </a:ext>
            </a:extLst>
          </p:cNvPr>
          <p:cNvSpPr txBox="1">
            <a:spLocks noChangeAspect="1"/>
          </p:cNvSpPr>
          <p:nvPr/>
        </p:nvSpPr>
        <p:spPr>
          <a:xfrm>
            <a:off x="339725" y="1035583"/>
            <a:ext cx="11512550" cy="5159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close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down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turn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off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辨析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restaurant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month ago.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closed down        B. cut down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looked down       D. wrote down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I’m reading now. Please tell him to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radio.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 right.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close down          B. turn off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turn out               D. turn on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0acc4">
            <a:extLst>
              <a:ext uri="{FF2B5EF4-FFF2-40B4-BE49-F238E27FC236}">
                <a16:creationId xmlns:a16="http://schemas.microsoft.com/office/drawing/2014/main" id="{9FCA0FC9-8F3F-46D8-8BF5-C3EEE6F62A7F}"/>
              </a:ext>
            </a:extLst>
          </p:cNvPr>
          <p:cNvSpPr/>
          <p:nvPr/>
        </p:nvSpPr>
        <p:spPr>
          <a:xfrm>
            <a:off x="464503" y="3668039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  <p:sp>
        <p:nvSpPr>
          <p:cNvPr id="2" name="A_9876c">
            <a:extLst>
              <a:ext uri="{FF2B5EF4-FFF2-40B4-BE49-F238E27FC236}">
                <a16:creationId xmlns:a16="http://schemas.microsoft.com/office/drawing/2014/main" id="{3932EB38-0EF2-4A1D-A6BA-8BD6249F4154}"/>
              </a:ext>
            </a:extLst>
          </p:cNvPr>
          <p:cNvSpPr/>
          <p:nvPr/>
        </p:nvSpPr>
        <p:spPr>
          <a:xfrm>
            <a:off x="464503" y="1766087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4868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945B734-7DE3-8F26-4686-C2E508DBAED0}"/>
              </a:ext>
            </a:extLst>
          </p:cNvPr>
          <p:cNvSpPr txBox="1">
            <a:spLocks noChangeAspect="1"/>
          </p:cNvSpPr>
          <p:nvPr/>
        </p:nvSpPr>
        <p:spPr>
          <a:xfrm>
            <a:off x="513195" y="1489462"/>
            <a:ext cx="11512550" cy="38790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population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sp.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...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用法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population of England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How many is               	B. How much is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How many are        	D. What’s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population of China is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than that of Japan.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more       B. fewer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larger     D. less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976a8">
            <a:extLst>
              <a:ext uri="{FF2B5EF4-FFF2-40B4-BE49-F238E27FC236}">
                <a16:creationId xmlns:a16="http://schemas.microsoft.com/office/drawing/2014/main" id="{6E27789D-20B3-499D-98EA-A645492540A4}"/>
              </a:ext>
            </a:extLst>
          </p:cNvPr>
          <p:cNvSpPr/>
          <p:nvPr/>
        </p:nvSpPr>
        <p:spPr>
          <a:xfrm>
            <a:off x="637973" y="4121918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  <p:sp>
        <p:nvSpPr>
          <p:cNvPr id="2" name="A_c40f2">
            <a:extLst>
              <a:ext uri="{FF2B5EF4-FFF2-40B4-BE49-F238E27FC236}">
                <a16:creationId xmlns:a16="http://schemas.microsoft.com/office/drawing/2014/main" id="{4731D497-83B2-47B6-BE53-58EF3719C989}"/>
              </a:ext>
            </a:extLst>
          </p:cNvPr>
          <p:cNvSpPr/>
          <p:nvPr/>
        </p:nvSpPr>
        <p:spPr>
          <a:xfrm>
            <a:off x="637973" y="2219966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4016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F947D6A-6E31-2C6A-026A-48EFA7BAB748}"/>
              </a:ext>
            </a:extLst>
          </p:cNvPr>
          <p:cNvSpPr txBox="1">
            <a:spLocks noChangeAspect="1"/>
          </p:cNvSpPr>
          <p:nvPr/>
        </p:nvSpPr>
        <p:spPr>
          <a:xfrm>
            <a:off x="259368" y="1489462"/>
            <a:ext cx="11673263" cy="38790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prepare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用法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students are busy preparing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final exam.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with             B. on			C. at               	 D. for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 were preparing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river when it began to rain.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crossing       B. to cross		C. across             D. cross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3d714">
            <a:extLst>
              <a:ext uri="{FF2B5EF4-FFF2-40B4-BE49-F238E27FC236}">
                <a16:creationId xmlns:a16="http://schemas.microsoft.com/office/drawing/2014/main" id="{F2AF002C-281F-4ED3-AA75-0F120C029A48}"/>
              </a:ext>
            </a:extLst>
          </p:cNvPr>
          <p:cNvSpPr/>
          <p:nvPr/>
        </p:nvSpPr>
        <p:spPr>
          <a:xfrm>
            <a:off x="384146" y="3487934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  <p:sp>
        <p:nvSpPr>
          <p:cNvPr id="2" name="A_7b0fd">
            <a:extLst>
              <a:ext uri="{FF2B5EF4-FFF2-40B4-BE49-F238E27FC236}">
                <a16:creationId xmlns:a16="http://schemas.microsoft.com/office/drawing/2014/main" id="{1AEA2609-BFE9-44F2-B7BB-51BC99D02105}"/>
              </a:ext>
            </a:extLst>
          </p:cNvPr>
          <p:cNvSpPr/>
          <p:nvPr/>
        </p:nvSpPr>
        <p:spPr>
          <a:xfrm>
            <a:off x="384146" y="2219966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6897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空.potx" id="{C8B5D4D6-29FF-4DD5-BE65-ED2E8393704B}" vid="{EB96020A-C4CB-44D0-A6A6-B115EE514E7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模板无字号空</Template>
  <TotalTime>6</TotalTime>
  <Words>551</Words>
  <Application>Microsoft Office PowerPoint</Application>
  <PresentationFormat>宽屏</PresentationFormat>
  <Paragraphs>67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等线</vt:lpstr>
      <vt:lpstr>等线 Light</vt:lpstr>
      <vt:lpstr>黑体</vt:lpstr>
      <vt:lpstr>宋体</vt:lpstr>
      <vt:lpstr>微软雅黑</vt:lpstr>
      <vt:lpstr>Arial</vt:lpstr>
      <vt:lpstr>Calibri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Administrator</cp:lastModifiedBy>
  <cp:revision>12</cp:revision>
  <dcterms:created xsi:type="dcterms:W3CDTF">2024-07-07T06:22:06Z</dcterms:created>
  <dcterms:modified xsi:type="dcterms:W3CDTF">2024-07-09T04:51:13Z</dcterms:modified>
</cp:coreProperties>
</file>