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　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2CE2BE-92F4-C1DF-F409-6EEB6D3DDC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passage is most probably from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health magazine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book report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science book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a news website</a:t>
            </a:r>
            <a:endParaRPr lang="zh-CN" altLang="en-US" sz="3200" dirty="0"/>
          </a:p>
        </p:txBody>
      </p:sp>
      <p:sp>
        <p:nvSpPr>
          <p:cNvPr id="2" name="A_6806f">
            <a:extLst>
              <a:ext uri="{FF2B5EF4-FFF2-40B4-BE49-F238E27FC236}">
                <a16:creationId xmlns:a16="http://schemas.microsoft.com/office/drawing/2014/main" id="{5C33BE59-3B8D-4283-8FF9-6EAC027D448E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41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7477" y="2409119"/>
            <a:ext cx="46570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Help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95F571-630A-0AD9-25E7-E422747221ED}"/>
              </a:ext>
            </a:extLst>
          </p:cNvPr>
          <p:cNvSpPr txBox="1">
            <a:spLocks noChangeAspect="1"/>
          </p:cNvSpPr>
          <p:nvPr/>
        </p:nvSpPr>
        <p:spPr>
          <a:xfrm>
            <a:off x="204498" y="851161"/>
            <a:ext cx="11783003" cy="54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injured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unwell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September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suffering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遭受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illness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injury.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adult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E032F3-0BA2-E22A-1310-F8A020E245DE}"/>
              </a:ext>
            </a:extLst>
          </p:cNvPr>
          <p:cNvSpPr txBox="1">
            <a:spLocks noChangeAspect="1"/>
          </p:cNvSpPr>
          <p:nvPr/>
        </p:nvSpPr>
        <p:spPr>
          <a:xfrm>
            <a:off x="281535" y="1083917"/>
            <a:ext cx="11628929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心肺复苏术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心脏病发作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Besides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injuries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bleeding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bones.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emergencies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439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B94AB2-2D42-1822-7FC9-41FA68D5C292}"/>
              </a:ext>
            </a:extLst>
          </p:cNvPr>
          <p:cNvSpPr txBox="1">
            <a:spLocks noChangeAspect="1"/>
          </p:cNvSpPr>
          <p:nvPr/>
        </p:nvSpPr>
        <p:spPr>
          <a:xfrm>
            <a:off x="280439" y="873342"/>
            <a:ext cx="11590136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Nosebleed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press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bleeding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bone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不动的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support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Quickly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burnt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984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099625-3D34-1B50-4DA5-3BDA3E43DD7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use first aid to help people who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 cancer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have a cold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a sore throat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cut themselves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38f9">
            <a:extLst>
              <a:ext uri="{FF2B5EF4-FFF2-40B4-BE49-F238E27FC236}">
                <a16:creationId xmlns:a16="http://schemas.microsoft.com/office/drawing/2014/main" id="{0BC5BD7B-882E-4467-AF6B-34EC71AC32F7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8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EADAB0-8AA3-699A-CFF3-AB6320BC4B2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someone gets injured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could do the following EXCEPT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calling 120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 staying calm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doing CPR              	D. asking for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ca81">
            <a:extLst>
              <a:ext uri="{FF2B5EF4-FFF2-40B4-BE49-F238E27FC236}">
                <a16:creationId xmlns:a16="http://schemas.microsoft.com/office/drawing/2014/main" id="{3AEDACCB-B8E9-4D58-B3D1-7EAB3BC9F4A6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5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E4E33C-A5D3-DA2B-AA64-14EA17DF54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find someone’s nose bleeding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first.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 put his or her head back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help keep his or her nose still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 cool his or her nose with cool running water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help pinch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or her nose and put the head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e6c2">
            <a:extLst>
              <a:ext uri="{FF2B5EF4-FFF2-40B4-BE49-F238E27FC236}">
                <a16:creationId xmlns:a16="http://schemas.microsoft.com/office/drawing/2014/main" id="{FA7A48FA-AE89-47A5-B051-45FD572A4091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CE538C-EF85-178F-A4ED-15E62FDF1A6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one person can’t move and has to keep still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or she most probably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 a fever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has broken bones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has a nosebleed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has their fingers burned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6a55">
            <a:extLst>
              <a:ext uri="{FF2B5EF4-FFF2-40B4-BE49-F238E27FC236}">
                <a16:creationId xmlns:a16="http://schemas.microsoft.com/office/drawing/2014/main" id="{3598A64C-E0D3-472C-B40A-B9E24DB33880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6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13</TotalTime>
  <Words>567</Words>
  <Application>Microsoft Office PowerPoint</Application>
  <PresentationFormat>宽屏</PresentationFormat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2024-07-07T06:22:06Z</dcterms:created>
  <dcterms:modified xsi:type="dcterms:W3CDTF">2024-07-09T04:42:40Z</dcterms:modified>
</cp:coreProperties>
</file>