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880" r:id="rId11"/>
    <p:sldId id="881" r:id="rId12"/>
    <p:sldId id="882" r:id="rId13"/>
    <p:sldId id="883" r:id="rId14"/>
    <p:sldId id="873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3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660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C7CD4D52-C8CD-481F-BDEF-7C0A26FEE3B4}"/>
              </a:ext>
            </a:extLst>
          </p:cNvPr>
          <p:cNvSpPr txBox="1"/>
          <p:nvPr userDrawn="1"/>
        </p:nvSpPr>
        <p:spPr>
          <a:xfrm>
            <a:off x="839818" y="317144"/>
            <a:ext cx="100522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模块考点突破</a:t>
            </a:r>
          </a:p>
        </p:txBody>
      </p:sp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A20B988F-33D0-4BA5-9743-A327A4682CEC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 力 提 升</a:t>
            </a:r>
          </a:p>
        </p:txBody>
      </p:sp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E2371894-B1D2-40A4-84FF-B9A534DFCE39}"/>
              </a:ext>
            </a:extLst>
          </p:cNvPr>
          <p:cNvSpPr txBox="1"/>
          <p:nvPr userDrawn="1"/>
        </p:nvSpPr>
        <p:spPr>
          <a:xfrm>
            <a:off x="812631" y="285060"/>
            <a:ext cx="3150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核心素养</a:t>
            </a:r>
          </a:p>
        </p:txBody>
      </p:sp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349626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839096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id="{8C8ED762-7F4B-4EE7-B7A3-F420B76029A6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EF3D7542-0550-4F2A-B37C-DC2C87A4C7F7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id="{6D278095-1369-42F8-BDB1-5105EBC41CCA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6" name="Freeform 6">
                <a:extLst>
                  <a:ext uri="{FF2B5EF4-FFF2-40B4-BE49-F238E27FC236}">
                    <a16:creationId xmlns:a16="http://schemas.microsoft.com/office/drawing/2014/main" id="{E68BE450-4B61-44E9-B48B-38CA1A8C847D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EF3902B4-FE4B-4886-B3EA-7B07DD400CB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6FBFF005-9B3C-4E19-9FA3-AC2E767509CF}"/>
                </a:ext>
              </a:extLst>
            </p:cNvPr>
            <p:cNvGrpSpPr/>
            <p:nvPr/>
          </p:nvGrpSpPr>
          <p:grpSpPr>
            <a:xfrm>
              <a:off x="9151034" y="4639752"/>
              <a:ext cx="2704218" cy="1339283"/>
              <a:chOff x="9051182" y="4714359"/>
              <a:chExt cx="2704218" cy="1339283"/>
            </a:xfrm>
          </p:grpSpPr>
          <p:grpSp>
            <p:nvGrpSpPr>
              <p:cNvPr id="20" name="组合 19">
                <a:extLst>
                  <a:ext uri="{FF2B5EF4-FFF2-40B4-BE49-F238E27FC236}">
                    <a16:creationId xmlns:a16="http://schemas.microsoft.com/office/drawing/2014/main" id="{AB8AC93C-EF72-490B-91A5-233162FBBBA1}"/>
                  </a:ext>
                </a:extLst>
              </p:cNvPr>
              <p:cNvGrpSpPr/>
              <p:nvPr/>
            </p:nvGrpSpPr>
            <p:grpSpPr>
              <a:xfrm>
                <a:off x="9051182" y="4714359"/>
                <a:ext cx="2704218" cy="1339283"/>
                <a:chOff x="8965838" y="4823543"/>
                <a:chExt cx="2704218" cy="1339283"/>
              </a:xfrm>
            </p:grpSpPr>
            <p:sp>
              <p:nvSpPr>
                <p:cNvPr id="22" name="矩形: 圆角 21">
                  <a:extLst>
                    <a:ext uri="{FF2B5EF4-FFF2-40B4-BE49-F238E27FC236}">
                      <a16:creationId xmlns:a16="http://schemas.microsoft.com/office/drawing/2014/main" id="{B9949B04-0C3F-4E61-BDC2-7433DB2FEA35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23" name="文本框 22">
                  <a:extLst>
                    <a:ext uri="{FF2B5EF4-FFF2-40B4-BE49-F238E27FC236}">
                      <a16:creationId xmlns:a16="http://schemas.microsoft.com/office/drawing/2014/main" id="{30115AA6-8F92-4731-AA65-CCD43CB48E2A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  <a:endParaRPr lang="zh-CN" altLang="en-US" sz="4200" b="1" dirty="0"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24" name="文本框 23">
                  <a:extLst>
                    <a:ext uri="{FF2B5EF4-FFF2-40B4-BE49-F238E27FC236}">
                      <a16:creationId xmlns:a16="http://schemas.microsoft.com/office/drawing/2014/main" id="{8EF73010-E357-4C59-B54B-1913CF29ED95}"/>
                    </a:ext>
                  </a:extLst>
                </p:cNvPr>
                <p:cNvSpPr txBox="1"/>
                <p:nvPr/>
              </p:nvSpPr>
              <p:spPr>
                <a:xfrm>
                  <a:off x="9080133" y="5595467"/>
                  <a:ext cx="2475627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4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 </a:t>
                  </a:r>
                  <a:r>
                    <a:rPr lang="en-US" altLang="zh-CN" sz="2400" b="1" spc="30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4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634AB65F-34C3-4782-87D3-4997ED305892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27" name="图片 26">
            <a:extLst>
              <a:ext uri="{FF2B5EF4-FFF2-40B4-BE49-F238E27FC236}">
                <a16:creationId xmlns:a16="http://schemas.microsoft.com/office/drawing/2014/main" id="{00B6A4F8-48C4-48AB-974D-1190E8961F2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962974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会上所有的人都反对他。</a:t>
            </a:r>
            <a:endParaRPr lang="en-US" altLang="zh-CN" sz="32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01893">
            <a:extLst>
              <a:ext uri="{FF2B5EF4-FFF2-40B4-BE49-F238E27FC236}">
                <a16:creationId xmlns:a16="http://schemas.microsoft.com/office/drawing/2014/main" id="{52B4CC3B-272D-4A8D-B7E8-9570AF42623C}"/>
              </a:ext>
            </a:extLst>
          </p:cNvPr>
          <p:cNvSpPr/>
          <p:nvPr/>
        </p:nvSpPr>
        <p:spPr>
          <a:xfrm>
            <a:off x="669290" y="3693478"/>
            <a:ext cx="9157399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 the people at the meeting were against him.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2115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359875"/>
            <a:ext cx="10833100" cy="45192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nothing</a:t>
            </a: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00B0F0"/>
                </a:solid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anything</a:t>
            </a: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00B0F0"/>
                </a:solid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something</a:t>
            </a: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00B0F0"/>
                </a:solid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everything</a:t>
            </a: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辨析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锡中考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You’ve been so quiet today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Tom. Talk to me. Say something.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am I supposed to say after all this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Just leave me alone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Something                B. Anything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Everything               D. Nothing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6fbbd">
            <a:extLst>
              <a:ext uri="{FF2B5EF4-FFF2-40B4-BE49-F238E27FC236}">
                <a16:creationId xmlns:a16="http://schemas.microsoft.com/office/drawing/2014/main" id="{B4489F0E-E859-44C9-B768-DFDF50D52D42}"/>
              </a:ext>
            </a:extLst>
          </p:cNvPr>
          <p:cNvSpPr/>
          <p:nvPr/>
        </p:nvSpPr>
        <p:spPr>
          <a:xfrm>
            <a:off x="804228" y="2090379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815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襄阳中考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Cindy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Can you help me pass the level 2 of the game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Word Puzzle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字谜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Oh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dear. There’s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 do to help you. I can’t pass it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either.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something                B. anything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everything               D. nothing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c4c9c">
            <a:extLst>
              <a:ext uri="{FF2B5EF4-FFF2-40B4-BE49-F238E27FC236}">
                <a16:creationId xmlns:a16="http://schemas.microsoft.com/office/drawing/2014/main" id="{9258975A-9351-4043-B326-F5D16BC57CBC}"/>
              </a:ext>
            </a:extLst>
          </p:cNvPr>
          <p:cNvSpPr/>
          <p:nvPr/>
        </p:nvSpPr>
        <p:spPr>
          <a:xfrm>
            <a:off x="804228" y="177648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9303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999569"/>
            <a:ext cx="10833100" cy="32398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益阳中考改编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Did you buy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special for your father on Father’s Day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bought a pair of sports shoes for him.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something               B. anything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C.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nothing               	 D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everything</a:t>
            </a:r>
            <a:endParaRPr lang="zh-CN" altLang="en-US" sz="3200" dirty="0"/>
          </a:p>
        </p:txBody>
      </p:sp>
      <p:sp>
        <p:nvSpPr>
          <p:cNvPr id="3" name="A_3664e">
            <a:extLst>
              <a:ext uri="{FF2B5EF4-FFF2-40B4-BE49-F238E27FC236}">
                <a16:creationId xmlns:a16="http://schemas.microsoft.com/office/drawing/2014/main" id="{F1EEF39A-308A-4D6D-9FB8-CE0B9847325B}"/>
              </a:ext>
            </a:extLst>
          </p:cNvPr>
          <p:cNvSpPr/>
          <p:nvPr/>
        </p:nvSpPr>
        <p:spPr>
          <a:xfrm>
            <a:off x="804228" y="2096089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9569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2344218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700952" y="2409119"/>
            <a:ext cx="4790094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Module 3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Sports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1" y="3209338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zh-CN" altLang="en-US" sz="34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模块考点突破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1553780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880592"/>
            <a:ext cx="10807700" cy="535081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interested</a:t>
            </a: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00B0F0"/>
                </a:solid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interesting</a:t>
            </a: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00B0F0"/>
                </a:solid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excited</a:t>
            </a: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00B0F0"/>
                </a:solid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exciting</a:t>
            </a: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辨析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 do you like the school trip to the Hubei Provincial Museum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is an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museum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I was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it on the first visit.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interested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interested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interesting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interested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interested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interesting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interesting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interesting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d0ec9">
            <a:extLst>
              <a:ext uri="{FF2B5EF4-FFF2-40B4-BE49-F238E27FC236}">
                <a16:creationId xmlns:a16="http://schemas.microsoft.com/office/drawing/2014/main" id="{0DAF56DB-9C6C-4EF6-AFC1-0EE5684C1B0D}"/>
              </a:ext>
            </a:extLst>
          </p:cNvPr>
          <p:cNvSpPr/>
          <p:nvPr/>
        </p:nvSpPr>
        <p:spPr>
          <a:xfrm>
            <a:off x="804228" y="1532378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322799"/>
            <a:ext cx="108331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old man told us an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story and we were all very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excited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excited                B. exciting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exciting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excited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exciting               D. exciting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excited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11d18">
            <a:extLst>
              <a:ext uri="{FF2B5EF4-FFF2-40B4-BE49-F238E27FC236}">
                <a16:creationId xmlns:a16="http://schemas.microsoft.com/office/drawing/2014/main" id="{E8AFD46C-3F6A-42BE-BC0A-9C7FA7B95DF5}"/>
              </a:ext>
            </a:extLst>
          </p:cNvPr>
          <p:cNvSpPr/>
          <p:nvPr/>
        </p:nvSpPr>
        <p:spPr>
          <a:xfrm>
            <a:off x="804228" y="2419319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22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79963"/>
            <a:ext cx="108331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win</a:t>
            </a: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00B0F0"/>
                </a:solid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beat</a:t>
            </a: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辨析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 was the match yesterday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Bad luck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tried our best but we didn’t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match.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win               B. lose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beat               D. have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cac6f">
            <a:extLst>
              <a:ext uri="{FF2B5EF4-FFF2-40B4-BE49-F238E27FC236}">
                <a16:creationId xmlns:a16="http://schemas.microsoft.com/office/drawing/2014/main" id="{D452F4A3-29BB-42BA-91FD-9E6FE19E3F5D}"/>
              </a:ext>
            </a:extLst>
          </p:cNvPr>
          <p:cNvSpPr/>
          <p:nvPr/>
        </p:nvSpPr>
        <p:spPr>
          <a:xfrm>
            <a:off x="804228" y="2410467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765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713956" y="3125298"/>
            <a:ext cx="10833100" cy="323357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Which team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match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Team One or Team Two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Team One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Team Two.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won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won                		B. beat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beat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beat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won                		D. won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beat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713956" y="974416"/>
            <a:ext cx="10833100" cy="20128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played very well in the match and we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students in Class Six at last.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won               B. failed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beat               D. lost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abfde">
            <a:extLst>
              <a:ext uri="{FF2B5EF4-FFF2-40B4-BE49-F238E27FC236}">
                <a16:creationId xmlns:a16="http://schemas.microsoft.com/office/drawing/2014/main" id="{E05B8546-0B7B-4CD0-81CB-CA8091C92ADF}"/>
              </a:ext>
            </a:extLst>
          </p:cNvPr>
          <p:cNvSpPr/>
          <p:nvPr/>
        </p:nvSpPr>
        <p:spPr>
          <a:xfrm>
            <a:off x="838734" y="3221818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  <p:sp>
        <p:nvSpPr>
          <p:cNvPr id="4" name="A_a01e8">
            <a:extLst>
              <a:ext uri="{FF2B5EF4-FFF2-40B4-BE49-F238E27FC236}">
                <a16:creationId xmlns:a16="http://schemas.microsoft.com/office/drawing/2014/main" id="{3714310F-C0BF-46C1-807E-20E3DF23C436}"/>
              </a:ext>
            </a:extLst>
          </p:cNvPr>
          <p:cNvSpPr/>
          <p:nvPr/>
        </p:nvSpPr>
        <p:spPr>
          <a:xfrm>
            <a:off x="838734" y="1070936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0570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962974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如果你足够强壮，没人能击败你。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en-US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3a628">
            <a:extLst>
              <a:ext uri="{FF2B5EF4-FFF2-40B4-BE49-F238E27FC236}">
                <a16:creationId xmlns:a16="http://schemas.microsoft.com/office/drawing/2014/main" id="{94426BC9-88C5-4870-BE97-14C581362195}"/>
              </a:ext>
            </a:extLst>
          </p:cNvPr>
          <p:cNvSpPr/>
          <p:nvPr/>
        </p:nvSpPr>
        <p:spPr>
          <a:xfrm>
            <a:off x="669290" y="3693478"/>
            <a:ext cx="9391333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 you’re strong enough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nobody can beat you.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63849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against</a:t>
            </a: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用法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 didn’t you do that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Oh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that was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willing. I don’t want to do the things I don’t like.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with               B. for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about             D. against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deb6d">
            <a:extLst>
              <a:ext uri="{FF2B5EF4-FFF2-40B4-BE49-F238E27FC236}">
                <a16:creationId xmlns:a16="http://schemas.microsoft.com/office/drawing/2014/main" id="{80DA1302-B849-466B-B622-A4CA8DE00213}"/>
              </a:ext>
            </a:extLst>
          </p:cNvPr>
          <p:cNvSpPr/>
          <p:nvPr/>
        </p:nvSpPr>
        <p:spPr>
          <a:xfrm>
            <a:off x="804228" y="241046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4969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6703" y="1557371"/>
            <a:ext cx="108331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need to guard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any possible danger around us.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for               B. over		C. with               D. against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Class Three will play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Class Five at the school sports meeting.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for               B. against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to              	 D. at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0ae52">
            <a:extLst>
              <a:ext uri="{FF2B5EF4-FFF2-40B4-BE49-F238E27FC236}">
                <a16:creationId xmlns:a16="http://schemas.microsoft.com/office/drawing/2014/main" id="{A17549BF-89C4-47C1-8B32-08AB76CF448D}"/>
              </a:ext>
            </a:extLst>
          </p:cNvPr>
          <p:cNvSpPr/>
          <p:nvPr/>
        </p:nvSpPr>
        <p:spPr>
          <a:xfrm>
            <a:off x="821481" y="3555843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  <p:sp>
        <p:nvSpPr>
          <p:cNvPr id="3" name="A_d38ce">
            <a:extLst>
              <a:ext uri="{FF2B5EF4-FFF2-40B4-BE49-F238E27FC236}">
                <a16:creationId xmlns:a16="http://schemas.microsoft.com/office/drawing/2014/main" id="{6E331D64-2D54-4B3D-9AE6-C6AAC4D19583}"/>
              </a:ext>
            </a:extLst>
          </p:cNvPr>
          <p:cNvSpPr/>
          <p:nvPr/>
        </p:nvSpPr>
        <p:spPr>
          <a:xfrm>
            <a:off x="821481" y="1653891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2232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空.potx" id="{C8B5D4D6-29FF-4DD5-BE65-ED2E8393704B}" vid="{EB96020A-C4CB-44D0-A6A6-B115EE514E7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模板无字号空</Template>
  <TotalTime>23</TotalTime>
  <Words>597</Words>
  <Application>Microsoft Office PowerPoint</Application>
  <PresentationFormat>宽屏</PresentationFormat>
  <Paragraphs>64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等线</vt:lpstr>
      <vt:lpstr>等线 Light</vt:lpstr>
      <vt:lpstr>黑体</vt:lpstr>
      <vt:lpstr>宋体</vt:lpstr>
      <vt:lpstr>微软雅黑</vt:lpstr>
      <vt:lpstr>Arial</vt:lpstr>
      <vt:lpstr>Calibri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7</cp:revision>
  <dcterms:created xsi:type="dcterms:W3CDTF">2024-07-07T06:22:06Z</dcterms:created>
  <dcterms:modified xsi:type="dcterms:W3CDTF">2024-07-08T13:45:19Z</dcterms:modified>
</cp:coreProperties>
</file>