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81" r:id="rId9"/>
    <p:sldId id="879" r:id="rId10"/>
    <p:sldId id="259" r:id="rId11"/>
    <p:sldId id="882" r:id="rId12"/>
    <p:sldId id="883" r:id="rId13"/>
    <p:sldId id="884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DC07D70-24DD-4DB4-A8B9-950F8B418F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恩施州中考改编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called you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nobody answered. What were you doing at this time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piano.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playing               B. played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would play                D. is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cda4">
            <a:extLst>
              <a:ext uri="{FF2B5EF4-FFF2-40B4-BE49-F238E27FC236}">
                <a16:creationId xmlns:a16="http://schemas.microsoft.com/office/drawing/2014/main" id="{00358E55-215E-45AE-8156-6D1E871561B9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71CDA5-B94E-A1EB-F1BE-24236B7BB7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were you doing at 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yesterday evening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prepare the dinner then.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helped               B. am helping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helping      D. is helping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cc8">
            <a:extLst>
              <a:ext uri="{FF2B5EF4-FFF2-40B4-BE49-F238E27FC236}">
                <a16:creationId xmlns:a16="http://schemas.microsoft.com/office/drawing/2014/main" id="{D77AB104-9397-436F-8D2C-EFCA59ADFF2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3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D001F6-FCF6-4312-DFA5-F3AA0B475E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passed by the music 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Tina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song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coming 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leavers’ party.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b3f6">
            <a:extLst>
              <a:ext uri="{FF2B5EF4-FFF2-40B4-BE49-F238E27FC236}">
                <a16:creationId xmlns:a16="http://schemas.microsoft.com/office/drawing/2014/main" id="{DB934251-9200-455D-B960-21CE3B0BC5C0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F255E8-22CF-D390-1E90-5A82BEEEFD4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sorry I didn’t answer your phone because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piano at that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played               B. was playing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am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playing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is playing</a:t>
            </a:r>
            <a:endParaRPr lang="zh-CN" altLang="en-US" sz="3200" dirty="0"/>
          </a:p>
        </p:txBody>
      </p:sp>
      <p:sp>
        <p:nvSpPr>
          <p:cNvPr id="2" name="A_3b5da">
            <a:extLst>
              <a:ext uri="{FF2B5EF4-FFF2-40B4-BE49-F238E27FC236}">
                <a16:creationId xmlns:a16="http://schemas.microsoft.com/office/drawing/2014/main" id="{E22B40DA-EB4C-4C49-B6AC-F17E22ECE7B7}"/>
              </a:ext>
            </a:extLst>
          </p:cNvPr>
          <p:cNvSpPr/>
          <p:nvPr/>
        </p:nvSpPr>
        <p:spPr>
          <a:xfrm>
            <a:off x="804228" y="241617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9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famous story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6AE05BD-1807-3D77-00FB-7367550D28D9}"/>
              </a:ext>
            </a:extLst>
          </p:cNvPr>
          <p:cNvSpPr txBox="1">
            <a:spLocks noChangeAspect="1"/>
          </p:cNvSpPr>
          <p:nvPr/>
        </p:nvSpPr>
        <p:spPr>
          <a:xfrm>
            <a:off x="4287173" y="1444550"/>
            <a:ext cx="4740448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一、过去进行时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3200" dirty="0"/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4AD35AE-A5E9-D2E8-E3B6-6004993ECB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28071"/>
              </p:ext>
            </p:extLst>
          </p:nvPr>
        </p:nvGraphicFramePr>
        <p:xfrm>
          <a:off x="1532091" y="2118324"/>
          <a:ext cx="947396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387048">
                  <a:extLst>
                    <a:ext uri="{9D8B030D-6E8A-4147-A177-3AD203B41FA5}">
                      <a16:colId xmlns:a16="http://schemas.microsoft.com/office/drawing/2014/main" val="252207748"/>
                    </a:ext>
                  </a:extLst>
                </a:gridCol>
                <a:gridCol w="8086912">
                  <a:extLst>
                    <a:ext uri="{9D8B030D-6E8A-4147-A177-3AD203B41FA5}">
                      <a16:colId xmlns:a16="http://schemas.microsoft.com/office/drawing/2014/main" val="7753123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结构及示例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838346"/>
                  </a:ext>
                </a:extLst>
              </a:tr>
              <a:tr h="89986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+was/were+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Lingling was playing the piano at 8 am yesterday. 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昨天早上八点玲玲正在弹钢琴。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412747"/>
                  </a:ext>
                </a:extLst>
              </a:tr>
              <a:tr h="72077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+was/</a:t>
                      </a:r>
                      <a:r>
                        <a:rPr lang="en-US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were+not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weren’t listening to music at that time.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那时他们没有在听音乐。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979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54B20D5-D940-DBA0-9AE6-6F47DEB10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69147"/>
              </p:ext>
            </p:extLst>
          </p:nvPr>
        </p:nvGraphicFramePr>
        <p:xfrm>
          <a:off x="1655502" y="1723390"/>
          <a:ext cx="9317297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536585">
                  <a:extLst>
                    <a:ext uri="{9D8B030D-6E8A-4147-A177-3AD203B41FA5}">
                      <a16:colId xmlns:a16="http://schemas.microsoft.com/office/drawing/2014/main" val="3232419819"/>
                    </a:ext>
                  </a:extLst>
                </a:gridCol>
                <a:gridCol w="7780712">
                  <a:extLst>
                    <a:ext uri="{9D8B030D-6E8A-4147-A177-3AD203B41FA5}">
                      <a16:colId xmlns:a16="http://schemas.microsoft.com/office/drawing/2014/main" val="105766984"/>
                    </a:ext>
                  </a:extLst>
                </a:gridCol>
              </a:tblGrid>
              <a:tr h="280511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一般疑问句及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其答语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Was/Were+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肯定回答：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，人称代词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+was/were.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否定回答：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，人称代词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+wasn’t/weren’t.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 you working on the farm at that moment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那时你们正在农场工作吗？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were./No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weren’t. </a:t>
                      </a:r>
                    </a:p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是的，我们在工作。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不，我们没在工作。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295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390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09EF5A7-3EC1-2BD9-285D-BB812543A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769571"/>
              </p:ext>
            </p:extLst>
          </p:nvPr>
        </p:nvGraphicFramePr>
        <p:xfrm>
          <a:off x="1472621" y="2058670"/>
          <a:ext cx="9949065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613908">
                  <a:extLst>
                    <a:ext uri="{9D8B030D-6E8A-4147-A177-3AD203B41FA5}">
                      <a16:colId xmlns:a16="http://schemas.microsoft.com/office/drawing/2014/main" val="362251042"/>
                    </a:ext>
                  </a:extLst>
                </a:gridCol>
                <a:gridCol w="8335157">
                  <a:extLst>
                    <a:ext uri="{9D8B030D-6E8A-4147-A177-3AD203B41FA5}">
                      <a16:colId xmlns:a16="http://schemas.microsoft.com/office/drawing/2014/main" val="13255208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特殊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疑问句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非主语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+was/were+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were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？昨天这个时候你在做什么？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+was/were+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？那时谁在唱歌？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843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816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AAACC2-40DD-6DFF-AEA5-5EF007830152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1682623"/>
            <a:ext cx="11107997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二、常用的时间状语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常和过去进行时连用的时间状语有：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...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this/that time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... to ... yesterday morning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你那时正在做作业吗？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31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E6E3C2-2078-95C3-D1A8-37103A260467}"/>
              </a:ext>
            </a:extLst>
          </p:cNvPr>
          <p:cNvSpPr txBox="1">
            <a:spLocks noChangeAspect="1"/>
          </p:cNvSpPr>
          <p:nvPr/>
        </p:nvSpPr>
        <p:spPr>
          <a:xfrm>
            <a:off x="286240" y="1593695"/>
            <a:ext cx="11619519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(wait) for the 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girl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(run) up to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(telephone) a friend when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Wang </a:t>
            </a: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(come) 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(jump) on the bus as it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(move) away.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dd3cd">
            <a:extLst>
              <a:ext uri="{FF2B5EF4-FFF2-40B4-BE49-F238E27FC236}">
                <a16:creationId xmlns:a16="http://schemas.microsoft.com/office/drawing/2014/main" id="{C892B6B2-4A5F-45E4-A8A6-293BC55E54F1}"/>
              </a:ext>
            </a:extLst>
          </p:cNvPr>
          <p:cNvSpPr/>
          <p:nvPr/>
        </p:nvSpPr>
        <p:spPr>
          <a:xfrm>
            <a:off x="7475393" y="4860135"/>
            <a:ext cx="3367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moving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87207">
            <a:extLst>
              <a:ext uri="{FF2B5EF4-FFF2-40B4-BE49-F238E27FC236}">
                <a16:creationId xmlns:a16="http://schemas.microsoft.com/office/drawing/2014/main" id="{B1BF3C7A-DD2B-4CB1-8067-315DDA3FFC19}"/>
              </a:ext>
            </a:extLst>
          </p:cNvPr>
          <p:cNvSpPr/>
          <p:nvPr/>
        </p:nvSpPr>
        <p:spPr>
          <a:xfrm>
            <a:off x="1336530" y="4860135"/>
            <a:ext cx="2654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62ec9">
            <a:extLst>
              <a:ext uri="{FF2B5EF4-FFF2-40B4-BE49-F238E27FC236}">
                <a16:creationId xmlns:a16="http://schemas.microsoft.com/office/drawing/2014/main" id="{3218E7E6-C03B-4B1C-B69F-24D8A894BC1F}"/>
              </a:ext>
            </a:extLst>
          </p:cNvPr>
          <p:cNvSpPr/>
          <p:nvPr/>
        </p:nvSpPr>
        <p:spPr>
          <a:xfrm>
            <a:off x="633889" y="4226151"/>
            <a:ext cx="18193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f50fd">
            <a:extLst>
              <a:ext uri="{FF2B5EF4-FFF2-40B4-BE49-F238E27FC236}">
                <a16:creationId xmlns:a16="http://schemas.microsoft.com/office/drawing/2014/main" id="{4555398A-D02F-4EB0-89DD-25072A046ABC}"/>
              </a:ext>
            </a:extLst>
          </p:cNvPr>
          <p:cNvSpPr/>
          <p:nvPr/>
        </p:nvSpPr>
        <p:spPr>
          <a:xfrm>
            <a:off x="841230" y="3592167"/>
            <a:ext cx="4111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telephoning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9cc95">
            <a:extLst>
              <a:ext uri="{FF2B5EF4-FFF2-40B4-BE49-F238E27FC236}">
                <a16:creationId xmlns:a16="http://schemas.microsoft.com/office/drawing/2014/main" id="{AE643D7F-41CC-431D-B8F5-56B5E8EC2241}"/>
              </a:ext>
            </a:extLst>
          </p:cNvPr>
          <p:cNvSpPr/>
          <p:nvPr/>
        </p:nvSpPr>
        <p:spPr>
          <a:xfrm>
            <a:off x="9837148" y="2324199"/>
            <a:ext cx="1933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cf9ff">
            <a:extLst>
              <a:ext uri="{FF2B5EF4-FFF2-40B4-BE49-F238E27FC236}">
                <a16:creationId xmlns:a16="http://schemas.microsoft.com/office/drawing/2014/main" id="{D635CA01-61C6-475F-8E0C-784045870F7C}"/>
              </a:ext>
            </a:extLst>
          </p:cNvPr>
          <p:cNvSpPr/>
          <p:nvPr/>
        </p:nvSpPr>
        <p:spPr>
          <a:xfrm>
            <a:off x="2296968" y="2324199"/>
            <a:ext cx="35407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waiting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7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F8B10C-3826-0609-BB93-8F191F057A2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(walk) in the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(begin) to 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(test) the new machine when the electricity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off.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d98b">
            <a:extLst>
              <a:ext uri="{FF2B5EF4-FFF2-40B4-BE49-F238E27FC236}">
                <a16:creationId xmlns:a16="http://schemas.microsoft.com/office/drawing/2014/main" id="{8191F03B-FDB4-4E12-8610-679A24345CEC}"/>
              </a:ext>
            </a:extLst>
          </p:cNvPr>
          <p:cNvSpPr/>
          <p:nvPr/>
        </p:nvSpPr>
        <p:spPr>
          <a:xfrm>
            <a:off x="2486978" y="4321271"/>
            <a:ext cx="21590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05c3">
            <a:extLst>
              <a:ext uri="{FF2B5EF4-FFF2-40B4-BE49-F238E27FC236}">
                <a16:creationId xmlns:a16="http://schemas.microsoft.com/office/drawing/2014/main" id="{2E8E58B4-1A1B-4C1A-9D9A-92F8F3151028}"/>
              </a:ext>
            </a:extLst>
          </p:cNvPr>
          <p:cNvSpPr/>
          <p:nvPr/>
        </p:nvSpPr>
        <p:spPr>
          <a:xfrm>
            <a:off x="1640650" y="3687287"/>
            <a:ext cx="34058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 testing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fcfa7">
            <a:extLst>
              <a:ext uri="{FF2B5EF4-FFF2-40B4-BE49-F238E27FC236}">
                <a16:creationId xmlns:a16="http://schemas.microsoft.com/office/drawing/2014/main" id="{48447DE6-DE8F-459B-97D1-342616550FF4}"/>
              </a:ext>
            </a:extLst>
          </p:cNvPr>
          <p:cNvSpPr/>
          <p:nvPr/>
        </p:nvSpPr>
        <p:spPr>
          <a:xfrm>
            <a:off x="8721090" y="2419319"/>
            <a:ext cx="23622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b35cf">
            <a:extLst>
              <a:ext uri="{FF2B5EF4-FFF2-40B4-BE49-F238E27FC236}">
                <a16:creationId xmlns:a16="http://schemas.microsoft.com/office/drawing/2014/main" id="{C175802E-A9E0-46A7-B5E0-E773BF5DE5F6}"/>
              </a:ext>
            </a:extLst>
          </p:cNvPr>
          <p:cNvSpPr/>
          <p:nvPr/>
        </p:nvSpPr>
        <p:spPr>
          <a:xfrm>
            <a:off x="1788478" y="2419319"/>
            <a:ext cx="34576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walking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15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2CC8B9-9DB4-CB34-2D2C-FE43D75AF9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go to the movies at 8 last 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grandparents at that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visit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will visit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visiting           D. is visiting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ca9">
            <a:extLst>
              <a:ext uri="{FF2B5EF4-FFF2-40B4-BE49-F238E27FC236}">
                <a16:creationId xmlns:a16="http://schemas.microsoft.com/office/drawing/2014/main" id="{669E253A-FD4A-4994-8242-CF55C957EB24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84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36</TotalTime>
  <Words>693</Words>
  <Application>Microsoft Office PowerPoint</Application>
  <PresentationFormat>宽屏</PresentationFormat>
  <Paragraphs>83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13</cp:revision>
  <dcterms:created xsi:type="dcterms:W3CDTF">2024-07-07T03:18:13Z</dcterms:created>
  <dcterms:modified xsi:type="dcterms:W3CDTF">2024-07-08T16:41:43Z</dcterms:modified>
</cp:coreProperties>
</file>