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883" r:id="rId13"/>
    <p:sldId id="259" r:id="rId14"/>
    <p:sldId id="884" r:id="rId15"/>
    <p:sldId id="885" r:id="rId16"/>
    <p:sldId id="886" r:id="rId17"/>
    <p:sldId id="887" r:id="rId18"/>
    <p:sldId id="888" r:id="rId19"/>
    <p:sldId id="889" r:id="rId20"/>
    <p:sldId id="87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937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Arnwick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was a city with a population of 10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000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000.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7" y="762518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6FBADB4-DB86-30AF-0B6E-341C5F322C7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the stores in the city don’t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Sunday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we can buy anything from the stores.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close down               B. cut down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put down                 D. write down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4c0a">
            <a:extLst>
              <a:ext uri="{FF2B5EF4-FFF2-40B4-BE49-F238E27FC236}">
                <a16:creationId xmlns:a16="http://schemas.microsoft.com/office/drawing/2014/main" id="{06C06A42-F93E-422C-BAA7-B251E571BDE3}"/>
              </a:ext>
            </a:extLst>
          </p:cNvPr>
          <p:cNvSpPr/>
          <p:nvPr/>
        </p:nvSpPr>
        <p:spPr>
          <a:xfrm>
            <a:off x="804228" y="24166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91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72B7537-87A5-AC4F-C4F8-1D7167B5A9C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我们的车抛锚了，所以我们不得不将其推离马路。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car broke down so we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push it off the road.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政府正在作出巨大努力减少空气污染。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government is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reduce air pollution.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d09f">
            <a:extLst>
              <a:ext uri="{FF2B5EF4-FFF2-40B4-BE49-F238E27FC236}">
                <a16:creationId xmlns:a16="http://schemas.microsoft.com/office/drawing/2014/main" id="{A49A2D7D-7A63-403D-879B-6C787D6777F3}"/>
              </a:ext>
            </a:extLst>
          </p:cNvPr>
          <p:cNvSpPr/>
          <p:nvPr/>
        </p:nvSpPr>
        <p:spPr>
          <a:xfrm>
            <a:off x="3999865" y="4628976"/>
            <a:ext cx="752697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effort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A_be00a">
            <a:extLst>
              <a:ext uri="{FF2B5EF4-FFF2-40B4-BE49-F238E27FC236}">
                <a16:creationId xmlns:a16="http://schemas.microsoft.com/office/drawing/2014/main" id="{BF2E954D-0E88-407D-9A1C-E4AB5901FC76}"/>
              </a:ext>
            </a:extLst>
          </p:cNvPr>
          <p:cNvSpPr/>
          <p:nvPr/>
        </p:nvSpPr>
        <p:spPr>
          <a:xfrm>
            <a:off x="5344605" y="2727024"/>
            <a:ext cx="33258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288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5FD98C-F8E3-F54A-A7E7-FCE9FCC03F2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新的购物中心离公共汽车站近。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new shopping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bus station.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一座好的城市必须有好的公共服务。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good city must have good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Laura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和我有同样的问题。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Laura has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questions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cc639">
            <a:extLst>
              <a:ext uri="{FF2B5EF4-FFF2-40B4-BE49-F238E27FC236}">
                <a16:creationId xmlns:a16="http://schemas.microsoft.com/office/drawing/2014/main" id="{B96CD9D5-6103-4FD1-8D38-44326047A57F}"/>
              </a:ext>
            </a:extLst>
          </p:cNvPr>
          <p:cNvSpPr/>
          <p:nvPr/>
        </p:nvSpPr>
        <p:spPr>
          <a:xfrm>
            <a:off x="7519353" y="4949063"/>
            <a:ext cx="1787587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dd51f">
            <a:extLst>
              <a:ext uri="{FF2B5EF4-FFF2-40B4-BE49-F238E27FC236}">
                <a16:creationId xmlns:a16="http://schemas.microsoft.com/office/drawing/2014/main" id="{F64ED537-CD94-41CB-B5F5-C2D6C4B201B3}"/>
              </a:ext>
            </a:extLst>
          </p:cNvPr>
          <p:cNvSpPr/>
          <p:nvPr/>
        </p:nvSpPr>
        <p:spPr>
          <a:xfrm>
            <a:off x="2544128" y="4949063"/>
            <a:ext cx="3756088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be916">
            <a:extLst>
              <a:ext uri="{FF2B5EF4-FFF2-40B4-BE49-F238E27FC236}">
                <a16:creationId xmlns:a16="http://schemas.microsoft.com/office/drawing/2014/main" id="{47D0154A-B046-406A-9B06-A9DF566B9320}"/>
              </a:ext>
            </a:extLst>
          </p:cNvPr>
          <p:cNvSpPr/>
          <p:nvPr/>
        </p:nvSpPr>
        <p:spPr>
          <a:xfrm>
            <a:off x="5522087" y="3681095"/>
            <a:ext cx="46720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public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services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b389b">
            <a:extLst>
              <a:ext uri="{FF2B5EF4-FFF2-40B4-BE49-F238E27FC236}">
                <a16:creationId xmlns:a16="http://schemas.microsoft.com/office/drawing/2014/main" id="{9709ACE1-CF20-4DD8-B863-56A7190E25B0}"/>
              </a:ext>
            </a:extLst>
          </p:cNvPr>
          <p:cNvSpPr/>
          <p:nvPr/>
        </p:nvSpPr>
        <p:spPr>
          <a:xfrm>
            <a:off x="5483162" y="2413127"/>
            <a:ext cx="35084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39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F17AB5A-C840-CE7F-4D01-F27D56EF318F}"/>
              </a:ext>
            </a:extLst>
          </p:cNvPr>
          <p:cNvSpPr txBox="1">
            <a:spLocks noChangeAspect="1"/>
          </p:cNvSpPr>
          <p:nvPr/>
        </p:nvSpPr>
        <p:spPr>
          <a:xfrm>
            <a:off x="513195" y="1423201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 morning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Gao Shan.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thinking about our life in 50 years.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interesting.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think there will be more people and cars.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agree with you.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will be less clean water.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a477f">
            <a:extLst>
              <a:ext uri="{FF2B5EF4-FFF2-40B4-BE49-F238E27FC236}">
                <a16:creationId xmlns:a16="http://schemas.microsoft.com/office/drawing/2014/main" id="{DF9FDAEA-C5D6-4060-B6BE-2B3D2CFFA214}"/>
              </a:ext>
            </a:extLst>
          </p:cNvPr>
          <p:cNvSpPr/>
          <p:nvPr/>
        </p:nvSpPr>
        <p:spPr>
          <a:xfrm>
            <a:off x="4618407" y="4689641"/>
            <a:ext cx="1709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6d9f2">
            <a:extLst>
              <a:ext uri="{FF2B5EF4-FFF2-40B4-BE49-F238E27FC236}">
                <a16:creationId xmlns:a16="http://schemas.microsoft.com/office/drawing/2014/main" id="{A997237A-7113-486C-8ACF-486CB08D248B}"/>
              </a:ext>
            </a:extLst>
          </p:cNvPr>
          <p:cNvSpPr/>
          <p:nvPr/>
        </p:nvSpPr>
        <p:spPr>
          <a:xfrm>
            <a:off x="4865803" y="3421673"/>
            <a:ext cx="17320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  <p:sp>
        <p:nvSpPr>
          <p:cNvPr id="7" name="A_9e85e">
            <a:extLst>
              <a:ext uri="{FF2B5EF4-FFF2-40B4-BE49-F238E27FC236}">
                <a16:creationId xmlns:a16="http://schemas.microsoft.com/office/drawing/2014/main" id="{2DE4EE2A-1863-4DF4-9D81-681288AC560A}"/>
              </a:ext>
            </a:extLst>
          </p:cNvPr>
          <p:cNvSpPr/>
          <p:nvPr/>
        </p:nvSpPr>
        <p:spPr>
          <a:xfrm>
            <a:off x="6565698" y="2153705"/>
            <a:ext cx="16875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1F3106-D4F0-A02A-357E-8145677811A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262"/>
            <a:ext cx="10833100" cy="3234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too bad. We must do something to save ourselves and our earth.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You’re right.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I’ve no idea.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a good idea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en-US" sz="3200" dirty="0"/>
          </a:p>
        </p:txBody>
      </p:sp>
      <p:sp>
        <p:nvSpPr>
          <p:cNvPr id="6" name="A_dcd0e">
            <a:extLst>
              <a:ext uri="{FF2B5EF4-FFF2-40B4-BE49-F238E27FC236}">
                <a16:creationId xmlns:a16="http://schemas.microsoft.com/office/drawing/2014/main" id="{24D4A73C-16FA-414C-AB13-0D0937419FC9}"/>
              </a:ext>
            </a:extLst>
          </p:cNvPr>
          <p:cNvSpPr/>
          <p:nvPr/>
        </p:nvSpPr>
        <p:spPr>
          <a:xfrm>
            <a:off x="4012565" y="4000734"/>
            <a:ext cx="1709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63ff1">
            <a:extLst>
              <a:ext uri="{FF2B5EF4-FFF2-40B4-BE49-F238E27FC236}">
                <a16:creationId xmlns:a16="http://schemas.microsoft.com/office/drawing/2014/main" id="{F88B32F8-EFE2-4FB7-A64E-E3876CD83BD3}"/>
              </a:ext>
            </a:extLst>
          </p:cNvPr>
          <p:cNvSpPr/>
          <p:nvPr/>
        </p:nvSpPr>
        <p:spPr>
          <a:xfrm>
            <a:off x="4068890" y="3366750"/>
            <a:ext cx="1709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82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90BF704-770C-7D94-544B-56D7C608BF1F}"/>
              </a:ext>
            </a:extLst>
          </p:cNvPr>
          <p:cNvSpPr txBox="1">
            <a:spLocks noChangeAspect="1"/>
          </p:cNvSpPr>
          <p:nvPr/>
        </p:nvSpPr>
        <p:spPr>
          <a:xfrm>
            <a:off x="1622656" y="1379162"/>
            <a:ext cx="8946688" cy="45139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Anything else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 can’t believe 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Let’s ask our teacher.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But what can we do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What are you doing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What’s the population of our city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What do you think will it be like in 50 years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471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0420360-A720-246A-CEC7-78F12727885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571336"/>
            <a:ext cx="108331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B. if			C. until               D. because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work               B. space		C. progress         D. food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raise               B. improve		C. end                 D. spread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bc95e">
            <a:extLst>
              <a:ext uri="{FF2B5EF4-FFF2-40B4-BE49-F238E27FC236}">
                <a16:creationId xmlns:a16="http://schemas.microsoft.com/office/drawing/2014/main" id="{416206DA-F1E6-4CE7-91AF-CDA5090E3C07}"/>
              </a:ext>
            </a:extLst>
          </p:cNvPr>
          <p:cNvSpPr/>
          <p:nvPr/>
        </p:nvSpPr>
        <p:spPr>
          <a:xfrm>
            <a:off x="788353" y="5777328"/>
            <a:ext cx="1278001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8" name="A_58d74">
            <a:extLst>
              <a:ext uri="{FF2B5EF4-FFF2-40B4-BE49-F238E27FC236}">
                <a16:creationId xmlns:a16="http://schemas.microsoft.com/office/drawing/2014/main" id="{8D178CCE-04B4-49AD-B3D6-5F890BBDCCED}"/>
              </a:ext>
            </a:extLst>
          </p:cNvPr>
          <p:cNvSpPr/>
          <p:nvPr/>
        </p:nvSpPr>
        <p:spPr>
          <a:xfrm>
            <a:off x="788353" y="5222592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AD4431-3E87-B3A3-A90D-3D6D4340549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10187"/>
            <a:ext cx="11091372" cy="3961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［人与社会·社区生活］</a:t>
            </a:r>
            <a:r>
              <a:rPr lang="zh-CN" altLang="zh-CN" sz="28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countries all over the world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are leaving the countryside in huge numbers to find jobs in the cities.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leave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countryside is much poorer than the city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often there isn’t much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there. Services such as hospitals and transport are usually much better in cities than they are in the country. They hope that their lives will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after they move to the city. 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fca4f">
            <a:extLst>
              <a:ext uri="{FF2B5EF4-FFF2-40B4-BE49-F238E27FC236}">
                <a16:creationId xmlns:a16="http://schemas.microsoft.com/office/drawing/2014/main" id="{BDD55CB9-8476-421E-A5D1-24710E342D43}"/>
              </a:ext>
            </a:extLst>
          </p:cNvPr>
          <p:cNvSpPr/>
          <p:nvPr/>
        </p:nvSpPr>
        <p:spPr>
          <a:xfrm>
            <a:off x="788353" y="4667856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53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044A43E-A0C9-FD42-7D2F-31B6D90EADF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264769"/>
            <a:ext cx="108331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And               B. Instead		C. But        	    D. So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safer              B. quieter		C. fresher  	    D. noisier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polluted         B. influenced	C. invented     D. wasted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ae23d">
            <a:extLst>
              <a:ext uri="{FF2B5EF4-FFF2-40B4-BE49-F238E27FC236}">
                <a16:creationId xmlns:a16="http://schemas.microsoft.com/office/drawing/2014/main" id="{77D16387-4EFA-4EED-85F8-63EC2BF5DB54}"/>
              </a:ext>
            </a:extLst>
          </p:cNvPr>
          <p:cNvSpPr/>
          <p:nvPr/>
        </p:nvSpPr>
        <p:spPr>
          <a:xfrm>
            <a:off x="788353" y="5470761"/>
            <a:ext cx="1259395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8" name="A_5c71c">
            <a:extLst>
              <a:ext uri="{FF2B5EF4-FFF2-40B4-BE49-F238E27FC236}">
                <a16:creationId xmlns:a16="http://schemas.microsoft.com/office/drawing/2014/main" id="{1F67FA7C-8BDA-432D-B44A-45385C812ECA}"/>
              </a:ext>
            </a:extLst>
          </p:cNvPr>
          <p:cNvSpPr/>
          <p:nvPr/>
        </p:nvSpPr>
        <p:spPr>
          <a:xfrm>
            <a:off x="788353" y="4916025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95B4BD-821C-D311-C690-95E74A1C1F0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47642"/>
            <a:ext cx="108331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big cities of Europe and America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London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Paris and New York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are moving out of the city. These are usually families who have some money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want to live a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life. They are tired of the noise and the dirt of the city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tired of the crowded streets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crowded trains and buses. They want a house with a garden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clean air that isn’t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 they move out. 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61f22">
            <a:extLst>
              <a:ext uri="{FF2B5EF4-FFF2-40B4-BE49-F238E27FC236}">
                <a16:creationId xmlns:a16="http://schemas.microsoft.com/office/drawing/2014/main" id="{B1F1198B-6BD5-43B5-8930-6F8A4889F27F}"/>
              </a:ext>
            </a:extLst>
          </p:cNvPr>
          <p:cNvSpPr/>
          <p:nvPr/>
        </p:nvSpPr>
        <p:spPr>
          <a:xfrm>
            <a:off x="788353" y="4361289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08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C49CF31-FA2A-EBC0-8A39-28AC0A756EF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099060"/>
            <a:ext cx="108331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happy         B. sad	C. tired           D. interesting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surprise     B. idea	C. moment     D. mistake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62e7d">
            <a:extLst>
              <a:ext uri="{FF2B5EF4-FFF2-40B4-BE49-F238E27FC236}">
                <a16:creationId xmlns:a16="http://schemas.microsoft.com/office/drawing/2014/main" id="{B4AB05CB-894E-4190-AA6D-7813BA4C7060}"/>
              </a:ext>
            </a:extLst>
          </p:cNvPr>
          <p:cNvSpPr/>
          <p:nvPr/>
        </p:nvSpPr>
        <p:spPr>
          <a:xfrm>
            <a:off x="804228" y="4829564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0BF2D4-C2DC-CD8C-906F-8B971B1712D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275395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fact not all those who move from the city to the countryside are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After two or three years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people who have done this feel that it was a big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They don’t make so much money and there isn’t much to do.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a9c6">
            <a:extLst>
              <a:ext uri="{FF2B5EF4-FFF2-40B4-BE49-F238E27FC236}">
                <a16:creationId xmlns:a16="http://schemas.microsoft.com/office/drawing/2014/main" id="{CFC8BABB-D5F3-4923-9ACC-52E0B9A4DD84}"/>
              </a:ext>
            </a:extLst>
          </p:cNvPr>
          <p:cNvSpPr/>
          <p:nvPr/>
        </p:nvSpPr>
        <p:spPr>
          <a:xfrm>
            <a:off x="804228" y="419558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6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C12E1C4-A6EC-F45D-CC33-1D0423B3829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71816"/>
            <a:ext cx="10833100" cy="3880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a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quite a lot of people who have moved to the countryside move back to the city.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wonderful to see crowds in the streets and cinema lights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say.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so glad I’m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city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！”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matter      B. fact	C. result      D. example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sure        B. back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off       	   D. away</a:t>
            </a:r>
            <a:endParaRPr lang="zh-CN" altLang="en-US" sz="3200" dirty="0"/>
          </a:p>
        </p:txBody>
      </p:sp>
      <p:sp>
        <p:nvSpPr>
          <p:cNvPr id="6" name="A_510e5">
            <a:extLst>
              <a:ext uri="{FF2B5EF4-FFF2-40B4-BE49-F238E27FC236}">
                <a16:creationId xmlns:a16="http://schemas.microsoft.com/office/drawing/2014/main" id="{5A3E1FF8-88F6-49F2-9D2F-86AFD409348A}"/>
              </a:ext>
            </a:extLst>
          </p:cNvPr>
          <p:cNvSpPr/>
          <p:nvPr/>
        </p:nvSpPr>
        <p:spPr>
          <a:xfrm>
            <a:off x="804228" y="4638256"/>
            <a:ext cx="1389126" cy="48235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5" name="A_28794">
            <a:extLst>
              <a:ext uri="{FF2B5EF4-FFF2-40B4-BE49-F238E27FC236}">
                <a16:creationId xmlns:a16="http://schemas.microsoft.com/office/drawing/2014/main" id="{0AED5C09-04BC-4BC8-83C6-4B555CF9D00C}"/>
              </a:ext>
            </a:extLst>
          </p:cNvPr>
          <p:cNvSpPr/>
          <p:nvPr/>
        </p:nvSpPr>
        <p:spPr>
          <a:xfrm>
            <a:off x="804228" y="400427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20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919678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2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Arnwick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was a city with a population of 10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000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000.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9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Population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A51FC33-9954-ABA8-5389-4FB1613B26CA}"/>
              </a:ext>
            </a:extLst>
          </p:cNvPr>
          <p:cNvSpPr txBox="1">
            <a:spLocks noChangeAspect="1"/>
          </p:cNvSpPr>
          <p:nvPr/>
        </p:nvSpPr>
        <p:spPr>
          <a:xfrm>
            <a:off x="464974" y="1345721"/>
            <a:ext cx="11727025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Life’s much </a:t>
            </a: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安静的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countryside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小学生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primary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government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improve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public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服务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travelled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village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当地的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delicious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flowers.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A_84d38">
            <a:extLst>
              <a:ext uri="{FF2B5EF4-FFF2-40B4-BE49-F238E27FC236}">
                <a16:creationId xmlns:a16="http://schemas.microsoft.com/office/drawing/2014/main" id="{A90B363D-08EF-40D2-ACE7-456A30122B26}"/>
              </a:ext>
            </a:extLst>
          </p:cNvPr>
          <p:cNvSpPr/>
          <p:nvPr/>
        </p:nvSpPr>
        <p:spPr>
          <a:xfrm>
            <a:off x="7638252" y="5246145"/>
            <a:ext cx="16161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ocal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2" name="A_cd8f3">
            <a:extLst>
              <a:ext uri="{FF2B5EF4-FFF2-40B4-BE49-F238E27FC236}">
                <a16:creationId xmlns:a16="http://schemas.microsoft.com/office/drawing/2014/main" id="{21BFE44B-4990-4A2C-B4AC-1F4275D4F34D}"/>
              </a:ext>
            </a:extLst>
          </p:cNvPr>
          <p:cNvSpPr/>
          <p:nvPr/>
        </p:nvSpPr>
        <p:spPr>
          <a:xfrm>
            <a:off x="6834977" y="4612161"/>
            <a:ext cx="18415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olved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1" name="A_d1ffc">
            <a:extLst>
              <a:ext uri="{FF2B5EF4-FFF2-40B4-BE49-F238E27FC236}">
                <a16:creationId xmlns:a16="http://schemas.microsoft.com/office/drawing/2014/main" id="{79A5C140-E007-4F94-BC37-037229FF30D8}"/>
              </a:ext>
            </a:extLst>
          </p:cNvPr>
          <p:cNvSpPr/>
          <p:nvPr/>
        </p:nvSpPr>
        <p:spPr>
          <a:xfrm>
            <a:off x="8799286" y="3978177"/>
            <a:ext cx="21146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ervices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0" name="A_0c61a">
            <a:extLst>
              <a:ext uri="{FF2B5EF4-FFF2-40B4-BE49-F238E27FC236}">
                <a16:creationId xmlns:a16="http://schemas.microsoft.com/office/drawing/2014/main" id="{E7CAF682-10A4-4E1F-B040-2FDBBF01C666}"/>
              </a:ext>
            </a:extLst>
          </p:cNvPr>
          <p:cNvSpPr/>
          <p:nvPr/>
        </p:nvSpPr>
        <p:spPr>
          <a:xfrm>
            <a:off x="2971002" y="3344193"/>
            <a:ext cx="17510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upils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9" name="A_39605">
            <a:extLst>
              <a:ext uri="{FF2B5EF4-FFF2-40B4-BE49-F238E27FC236}">
                <a16:creationId xmlns:a16="http://schemas.microsoft.com/office/drawing/2014/main" id="{D3D53714-09AD-4D46-BBF7-BCCB808816E0}"/>
              </a:ext>
            </a:extLst>
          </p:cNvPr>
          <p:cNvSpPr/>
          <p:nvPr/>
        </p:nvSpPr>
        <p:spPr>
          <a:xfrm>
            <a:off x="3136864" y="2076225"/>
            <a:ext cx="19320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uieter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10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734F9EA6-E860-598E-DBDF-A1AD5DEC8CB9}"/>
              </a:ext>
            </a:extLst>
          </p:cNvPr>
          <p:cNvSpPr txBox="1">
            <a:spLocks noChangeAspect="1"/>
          </p:cNvSpPr>
          <p:nvPr/>
        </p:nvSpPr>
        <p:spPr>
          <a:xfrm>
            <a:off x="396817" y="2559042"/>
            <a:ext cx="11290877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day I may have children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they’ll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family tree.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will be more schools here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local people.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year ago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Becky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big city and found a new job there.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da64a">
            <a:extLst>
              <a:ext uri="{FF2B5EF4-FFF2-40B4-BE49-F238E27FC236}">
                <a16:creationId xmlns:a16="http://schemas.microsoft.com/office/drawing/2014/main" id="{B767095E-EA74-43D5-8C8C-AFA13BC187C5}"/>
              </a:ext>
            </a:extLst>
          </p:cNvPr>
          <p:cNvSpPr/>
          <p:nvPr/>
        </p:nvSpPr>
        <p:spPr>
          <a:xfrm>
            <a:off x="5068766" y="5191498"/>
            <a:ext cx="26083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moved to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45374">
            <a:extLst>
              <a:ext uri="{FF2B5EF4-FFF2-40B4-BE49-F238E27FC236}">
                <a16:creationId xmlns:a16="http://schemas.microsoft.com/office/drawing/2014/main" id="{97E27585-3927-48AB-84F2-B901A3C9E509}"/>
              </a:ext>
            </a:extLst>
          </p:cNvPr>
          <p:cNvSpPr/>
          <p:nvPr/>
        </p:nvSpPr>
        <p:spPr>
          <a:xfrm>
            <a:off x="7119372" y="3923530"/>
            <a:ext cx="4008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 the needs of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9161FD-4147-0BE6-C5F7-63C6F3DF50AB}"/>
              </a:ext>
            </a:extLst>
          </p:cNvPr>
          <p:cNvSpPr txBox="1">
            <a:spLocks noChangeAspect="1"/>
          </p:cNvSpPr>
          <p:nvPr/>
        </p:nvSpPr>
        <p:spPr>
          <a:xfrm>
            <a:off x="2707756" y="1245990"/>
            <a:ext cx="6652376" cy="13130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 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meet the needs 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not to mention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 down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part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af5ea">
            <a:extLst>
              <a:ext uri="{FF2B5EF4-FFF2-40B4-BE49-F238E27FC236}">
                <a16:creationId xmlns:a16="http://schemas.microsoft.com/office/drawing/2014/main" id="{3BA28FC6-5958-420A-8B23-456F9AE64272}"/>
              </a:ext>
            </a:extLst>
          </p:cNvPr>
          <p:cNvSpPr/>
          <p:nvPr/>
        </p:nvSpPr>
        <p:spPr>
          <a:xfrm>
            <a:off x="9094666" y="2655562"/>
            <a:ext cx="2201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 of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215F88-D289-58AF-A660-F7C6526544EE}"/>
              </a:ext>
            </a:extLst>
          </p:cNvPr>
          <p:cNvSpPr txBox="1">
            <a:spLocks noChangeAspect="1"/>
          </p:cNvSpPr>
          <p:nvPr/>
        </p:nvSpPr>
        <p:spPr>
          <a:xfrm>
            <a:off x="396818" y="573113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87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69AA297-ED3A-A188-2FD1-D5F26FC2C142}"/>
              </a:ext>
            </a:extLst>
          </p:cNvPr>
          <p:cNvSpPr txBox="1">
            <a:spLocks noChangeAspect="1"/>
          </p:cNvSpPr>
          <p:nvPr/>
        </p:nvSpPr>
        <p:spPr>
          <a:xfrm>
            <a:off x="2707756" y="1245990"/>
            <a:ext cx="6652376" cy="13130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 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meet the needs 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not to mention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 down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part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0E1EC9-7DB1-DA11-6A8C-61BC62E7FD0E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2785169"/>
            <a:ext cx="11191125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of the smaller stores in this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 year.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There is a lot of traffic</a:t>
            </a:r>
            <a:r>
              <a:rPr lang="zh-CN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>
                <a:effectLst/>
                <a:uFill>
                  <a:solidFill>
                    <a:schemeClr val="tx1"/>
                  </a:solidFill>
                </a:uFill>
                <a:ea typeface="Times New Roman" panose="02020603050405020304" pitchFamily="18" charset="0"/>
              </a:rPr>
              <a:t>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 air pollution.</a:t>
            </a:r>
            <a:endParaRPr lang="zh-CN" altLang="en-US" sz="3200" dirty="0">
              <a:uFill>
                <a:solidFill>
                  <a:schemeClr val="tx1"/>
                </a:solidFill>
              </a:uFill>
            </a:endParaRPr>
          </a:p>
        </p:txBody>
      </p:sp>
      <p:sp>
        <p:nvSpPr>
          <p:cNvPr id="7" name="A_79329">
            <a:extLst>
              <a:ext uri="{FF2B5EF4-FFF2-40B4-BE49-F238E27FC236}">
                <a16:creationId xmlns:a16="http://schemas.microsoft.com/office/drawing/2014/main" id="{9577EDC4-EBDB-42FB-823E-FD9BD0BC30DC}"/>
              </a:ext>
            </a:extLst>
          </p:cNvPr>
          <p:cNvSpPr/>
          <p:nvPr/>
        </p:nvSpPr>
        <p:spPr>
          <a:xfrm>
            <a:off x="5787961" y="4149657"/>
            <a:ext cx="3543362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not to mention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6" name="A_78fb7">
            <a:extLst>
              <a:ext uri="{FF2B5EF4-FFF2-40B4-BE49-F238E27FC236}">
                <a16:creationId xmlns:a16="http://schemas.microsoft.com/office/drawing/2014/main" id="{5B2F03CB-E968-4415-8D9C-BA6111B2AC04}"/>
              </a:ext>
            </a:extLst>
          </p:cNvPr>
          <p:cNvSpPr/>
          <p:nvPr/>
        </p:nvSpPr>
        <p:spPr>
          <a:xfrm>
            <a:off x="8314816" y="2881689"/>
            <a:ext cx="31290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closed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84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A4045C-9F36-B68B-5DEA-0718EC435FCD}"/>
              </a:ext>
            </a:extLst>
          </p:cNvPr>
          <p:cNvSpPr txBox="1">
            <a:spLocks noChangeAspect="1"/>
          </p:cNvSpPr>
          <p:nvPr/>
        </p:nvSpPr>
        <p:spPr>
          <a:xfrm>
            <a:off x="479945" y="1679963"/>
            <a:ext cx="1151255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Planting more trees is good for our city.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course. Trees can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dust and help keep the air clean.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reuse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recycle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reduce              D. return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5225">
            <a:extLst>
              <a:ext uri="{FF2B5EF4-FFF2-40B4-BE49-F238E27FC236}">
                <a16:creationId xmlns:a16="http://schemas.microsoft.com/office/drawing/2014/main" id="{11D00E8B-1241-4E9C-A550-5B188B5D3DE9}"/>
              </a:ext>
            </a:extLst>
          </p:cNvPr>
          <p:cNvSpPr/>
          <p:nvPr/>
        </p:nvSpPr>
        <p:spPr>
          <a:xfrm>
            <a:off x="604723" y="241046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70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98D143C-6F3C-4CF7-88D3-E2738FA9E8C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city government plans to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 jobs for people this year.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 great. More parents don’t have to leave home and their children.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manage                B. create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invite                    D. meet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d28f">
            <a:extLst>
              <a:ext uri="{FF2B5EF4-FFF2-40B4-BE49-F238E27FC236}">
                <a16:creationId xmlns:a16="http://schemas.microsoft.com/office/drawing/2014/main" id="{BD02AF56-7F6A-4EA4-9734-CC0DA452B80F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3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EB3E1F8-C050-D57B-65BF-3DCE9B78CEA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sister is reading a book.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right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will.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happy                B. crazy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honest                D. quiet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f114">
            <a:extLst>
              <a:ext uri="{FF2B5EF4-FFF2-40B4-BE49-F238E27FC236}">
                <a16:creationId xmlns:a16="http://schemas.microsoft.com/office/drawing/2014/main" id="{7516B1E4-7419-4014-8C0B-53ED74F93A01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58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4CEF31-FD06-63B2-E8D8-CB1C89F2E93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think of English Week in our school every year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gives us a chance to speak English confidently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secret               		B. in public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the beginning            D. in silence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4703">
            <a:extLst>
              <a:ext uri="{FF2B5EF4-FFF2-40B4-BE49-F238E27FC236}">
                <a16:creationId xmlns:a16="http://schemas.microsoft.com/office/drawing/2014/main" id="{6D0CF91B-EB91-4069-A053-A456A9E70814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932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56</TotalTime>
  <Words>1283</Words>
  <Application>Microsoft Office PowerPoint</Application>
  <PresentationFormat>宽屏</PresentationFormat>
  <Paragraphs>124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19</cp:revision>
  <dcterms:created xsi:type="dcterms:W3CDTF">2024-07-07T03:18:13Z</dcterms:created>
  <dcterms:modified xsi:type="dcterms:W3CDTF">2024-07-09T04:00:47Z</dcterms:modified>
</cp:coreProperties>
</file>