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259" r:id="rId13"/>
    <p:sldId id="883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allows people to get closer to them.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5BD370-44A0-B3D7-7177-D2A6AD67B8DE}"/>
              </a:ext>
            </a:extLst>
          </p:cNvPr>
          <p:cNvSpPr txBox="1">
            <a:spLocks noChangeAspect="1"/>
          </p:cNvSpPr>
          <p:nvPr/>
        </p:nvSpPr>
        <p:spPr>
          <a:xfrm>
            <a:off x="463319" y="1172036"/>
            <a:ext cx="1151255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我不在的时候你能帮我照顾一下我的狗吗？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dog for me while I am away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当人们身处危险中时，请尽力去帮助他们。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try to help people when they are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我们需要帮助动物们过安定的生活。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need to help the animals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6ee8">
            <a:extLst>
              <a:ext uri="{FF2B5EF4-FFF2-40B4-BE49-F238E27FC236}">
                <a16:creationId xmlns:a16="http://schemas.microsoft.com/office/drawing/2014/main" id="{48620853-DB92-49E1-BDBA-158DDD1F53C3}"/>
              </a:ext>
            </a:extLst>
          </p:cNvPr>
          <p:cNvSpPr/>
          <p:nvPr/>
        </p:nvSpPr>
        <p:spPr>
          <a:xfrm>
            <a:off x="5418669" y="5072460"/>
            <a:ext cx="50594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ad140">
            <a:extLst>
              <a:ext uri="{FF2B5EF4-FFF2-40B4-BE49-F238E27FC236}">
                <a16:creationId xmlns:a16="http://schemas.microsoft.com/office/drawing/2014/main" id="{22B2B007-5478-4ACE-9BF4-24403B8858A2}"/>
              </a:ext>
            </a:extLst>
          </p:cNvPr>
          <p:cNvSpPr/>
          <p:nvPr/>
        </p:nvSpPr>
        <p:spPr>
          <a:xfrm>
            <a:off x="7308556" y="3804492"/>
            <a:ext cx="37894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2edf3">
            <a:extLst>
              <a:ext uri="{FF2B5EF4-FFF2-40B4-BE49-F238E27FC236}">
                <a16:creationId xmlns:a16="http://schemas.microsoft.com/office/drawing/2014/main" id="{45983280-17BA-48A0-BFD5-C9AED4BADD43}"/>
              </a:ext>
            </a:extLst>
          </p:cNvPr>
          <p:cNvSpPr/>
          <p:nvPr/>
        </p:nvSpPr>
        <p:spPr>
          <a:xfrm>
            <a:off x="2348634" y="2536524"/>
            <a:ext cx="39132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0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4CDF0E0-B1DF-A233-7E39-F538FC6CAEED}"/>
              </a:ext>
            </a:extLst>
          </p:cNvPr>
          <p:cNvSpPr txBox="1">
            <a:spLocks noChangeAspect="1"/>
          </p:cNvSpPr>
          <p:nvPr/>
        </p:nvSpPr>
        <p:spPr>
          <a:xfrm>
            <a:off x="479945" y="1812211"/>
            <a:ext cx="1151255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我不想要这些东西，请把他们拿走吧。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want these things. Please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我们应该筹钱保护动物。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d58b">
            <a:extLst>
              <a:ext uri="{FF2B5EF4-FFF2-40B4-BE49-F238E27FC236}">
                <a16:creationId xmlns:a16="http://schemas.microsoft.com/office/drawing/2014/main" id="{B867F64F-DF71-4D7B-B09A-AAE9FD1A1AD6}"/>
              </a:ext>
            </a:extLst>
          </p:cNvPr>
          <p:cNvSpPr/>
          <p:nvPr/>
        </p:nvSpPr>
        <p:spPr>
          <a:xfrm>
            <a:off x="814342" y="4444667"/>
            <a:ext cx="22701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cd8aa">
            <a:extLst>
              <a:ext uri="{FF2B5EF4-FFF2-40B4-BE49-F238E27FC236}">
                <a16:creationId xmlns:a16="http://schemas.microsoft.com/office/drawing/2014/main" id="{D507E0FB-26D3-4F98-B1DB-7A9AF18F241B}"/>
              </a:ext>
            </a:extLst>
          </p:cNvPr>
          <p:cNvSpPr/>
          <p:nvPr/>
        </p:nvSpPr>
        <p:spPr>
          <a:xfrm>
            <a:off x="8430907" y="3810683"/>
            <a:ext cx="346621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4" name="A_f384a">
            <a:extLst>
              <a:ext uri="{FF2B5EF4-FFF2-40B4-BE49-F238E27FC236}">
                <a16:creationId xmlns:a16="http://schemas.microsoft.com/office/drawing/2014/main" id="{25AEF5C9-63BA-4463-8774-2D716F519FD4}"/>
              </a:ext>
            </a:extLst>
          </p:cNvPr>
          <p:cNvSpPr/>
          <p:nvPr/>
        </p:nvSpPr>
        <p:spPr>
          <a:xfrm>
            <a:off x="2388882" y="3810683"/>
            <a:ext cx="6110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5bec2">
            <a:extLst>
              <a:ext uri="{FF2B5EF4-FFF2-40B4-BE49-F238E27FC236}">
                <a16:creationId xmlns:a16="http://schemas.microsoft.com/office/drawing/2014/main" id="{3C8CDB7A-AAAF-4DF2-8BF7-FB8AD4789813}"/>
              </a:ext>
            </a:extLst>
          </p:cNvPr>
          <p:cNvSpPr/>
          <p:nvPr/>
        </p:nvSpPr>
        <p:spPr>
          <a:xfrm>
            <a:off x="6146685" y="2542715"/>
            <a:ext cx="56674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28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D09BA98-23A4-C0A9-1215-A01E476FD9F9}"/>
              </a:ext>
            </a:extLst>
          </p:cNvPr>
          <p:cNvSpPr txBox="1">
            <a:spLocks noChangeAspect="1"/>
          </p:cNvSpPr>
          <p:nvPr/>
        </p:nvSpPr>
        <p:spPr>
          <a:xfrm>
            <a:off x="529820" y="1190445"/>
            <a:ext cx="11266742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Lin Tao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did you go last weekend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went to the cinema to watch a film with my brother. It was about animals.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0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was wonderful but it made me very sad.</a:t>
            </a: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learn a lot from the film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did. 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can’t see many wild animals on Earth today.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8c5e">
            <a:extLst>
              <a:ext uri="{FF2B5EF4-FFF2-40B4-BE49-F238E27FC236}">
                <a16:creationId xmlns:a16="http://schemas.microsoft.com/office/drawing/2014/main" id="{496D02AC-7C02-4CAD-B6E8-0EC84616A9BE}"/>
              </a:ext>
            </a:extLst>
          </p:cNvPr>
          <p:cNvSpPr/>
          <p:nvPr/>
        </p:nvSpPr>
        <p:spPr>
          <a:xfrm>
            <a:off x="3512860" y="5447485"/>
            <a:ext cx="163626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ceaf4">
            <a:extLst>
              <a:ext uri="{FF2B5EF4-FFF2-40B4-BE49-F238E27FC236}">
                <a16:creationId xmlns:a16="http://schemas.microsoft.com/office/drawing/2014/main" id="{7D91ADEC-C58E-41DC-93ED-33F0E57AAC88}"/>
              </a:ext>
            </a:extLst>
          </p:cNvPr>
          <p:cNvSpPr/>
          <p:nvPr/>
        </p:nvSpPr>
        <p:spPr>
          <a:xfrm>
            <a:off x="1551535" y="3664405"/>
            <a:ext cx="16336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3016FB1-E9F0-EB62-FE0C-7CAB70316E9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1074746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we should save them because saving them is saving ourselves.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think we should help them live in peace and not hurt 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idea. I think the club must be interesting.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51be">
            <a:extLst>
              <a:ext uri="{FF2B5EF4-FFF2-40B4-BE49-F238E27FC236}">
                <a16:creationId xmlns:a16="http://schemas.microsoft.com/office/drawing/2014/main" id="{721B982F-A67A-4355-9AE7-BB6BEB895C48}"/>
              </a:ext>
            </a:extLst>
          </p:cNvPr>
          <p:cNvSpPr/>
          <p:nvPr/>
        </p:nvSpPr>
        <p:spPr>
          <a:xfrm>
            <a:off x="1748790" y="4628976"/>
            <a:ext cx="1709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6bba">
            <a:extLst>
              <a:ext uri="{FF2B5EF4-FFF2-40B4-BE49-F238E27FC236}">
                <a16:creationId xmlns:a16="http://schemas.microsoft.com/office/drawing/2014/main" id="{0F57720C-90FC-48D4-99C3-94CC3FB09F0F}"/>
              </a:ext>
            </a:extLst>
          </p:cNvPr>
          <p:cNvSpPr/>
          <p:nvPr/>
        </p:nvSpPr>
        <p:spPr>
          <a:xfrm>
            <a:off x="1748790" y="2727024"/>
            <a:ext cx="1687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0cf30">
            <a:extLst>
              <a:ext uri="{FF2B5EF4-FFF2-40B4-BE49-F238E27FC236}">
                <a16:creationId xmlns:a16="http://schemas.microsoft.com/office/drawing/2014/main" id="{947857DA-0AC3-4757-8ECD-E4EE84491F3D}"/>
              </a:ext>
            </a:extLst>
          </p:cNvPr>
          <p:cNvSpPr/>
          <p:nvPr/>
        </p:nvSpPr>
        <p:spPr>
          <a:xfrm>
            <a:off x="1771015" y="1459056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08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075819-6A68-2AD8-568C-227BE8B89967}"/>
              </a:ext>
            </a:extLst>
          </p:cNvPr>
          <p:cNvSpPr txBox="1">
            <a:spLocks noChangeAspect="1"/>
          </p:cNvSpPr>
          <p:nvPr/>
        </p:nvSpPr>
        <p:spPr>
          <a:xfrm>
            <a:off x="1256896" y="1343250"/>
            <a:ext cx="9678208" cy="45192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Let’s join the club first to help protect animals.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should we do to save them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 learnt a lot about the endangered animals.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 do you think of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Sorry to hear that.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I like pandas best.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Thanks very much.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460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A4166B4-EFB4-63E8-0D83-77737F690965}"/>
              </a:ext>
            </a:extLst>
          </p:cNvPr>
          <p:cNvSpPr txBox="1">
            <a:spLocks noChangeAspect="1"/>
          </p:cNvSpPr>
          <p:nvPr/>
        </p:nvSpPr>
        <p:spPr>
          <a:xfrm>
            <a:off x="575252" y="4589608"/>
            <a:ext cx="11228821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ability         B. tool 		C. activity       D. exercise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7E9C02-B4BF-12B4-5422-3E3905F5C7F8}"/>
              </a:ext>
            </a:extLst>
          </p:cNvPr>
          <p:cNvSpPr txBox="1">
            <a:spLocks noChangeAspect="1"/>
          </p:cNvSpPr>
          <p:nvPr/>
        </p:nvSpPr>
        <p:spPr>
          <a:xfrm>
            <a:off x="575252" y="1084107"/>
            <a:ext cx="11041495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［人与自然·自然生态］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talking about swimming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may think of sharks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鲨鱼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other animals that live in the sea. Swimming is a must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them. In fact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land animals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as pigs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even elephants can swim too.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b2e1">
            <a:extLst>
              <a:ext uri="{FF2B5EF4-FFF2-40B4-BE49-F238E27FC236}">
                <a16:creationId xmlns:a16="http://schemas.microsoft.com/office/drawing/2014/main" id="{758E05F3-AB91-4563-869A-62DB463D906D}"/>
              </a:ext>
            </a:extLst>
          </p:cNvPr>
          <p:cNvSpPr/>
          <p:nvPr/>
        </p:nvSpPr>
        <p:spPr>
          <a:xfrm>
            <a:off x="700030" y="4686128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30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2B0BC35-FD90-3E04-6D96-A9DB0BD4EE3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818921"/>
            <a:ext cx="108331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find         B. help 	 C. educate       D. teach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quiet       B. happy 	 C. healthy        D. cool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receive    B. catch	 C. hit                D. raise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7dd0">
            <a:extLst>
              <a:ext uri="{FF2B5EF4-FFF2-40B4-BE49-F238E27FC236}">
                <a16:creationId xmlns:a16="http://schemas.microsoft.com/office/drawing/2014/main" id="{C10C57AB-6DE4-402F-8749-0C98E69E7EDE}"/>
              </a:ext>
            </a:extLst>
          </p:cNvPr>
          <p:cNvSpPr/>
          <p:nvPr/>
        </p:nvSpPr>
        <p:spPr>
          <a:xfrm>
            <a:off x="804228" y="5236417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4" name="A_12750">
            <a:extLst>
              <a:ext uri="{FF2B5EF4-FFF2-40B4-BE49-F238E27FC236}">
                <a16:creationId xmlns:a16="http://schemas.microsoft.com/office/drawing/2014/main" id="{E80081B0-6852-420E-BF2F-5B9B1FF6C318}"/>
              </a:ext>
            </a:extLst>
          </p:cNvPr>
          <p:cNvSpPr/>
          <p:nvPr/>
        </p:nvSpPr>
        <p:spPr>
          <a:xfrm>
            <a:off x="804228" y="460243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51F66A-6736-2092-9B69-52529909F9E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2551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 can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land animals in lots of ways. It helps them keep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Many farmers force their pigs to swim for ten minutes a day. They find these pigs are more active and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 illness less than those that don’t swim.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17ab">
            <a:extLst>
              <a:ext uri="{FF2B5EF4-FFF2-40B4-BE49-F238E27FC236}">
                <a16:creationId xmlns:a16="http://schemas.microsoft.com/office/drawing/2014/main" id="{197BA78D-F2C8-4943-BD2E-7B6FFEDEEF8D}"/>
              </a:ext>
            </a:extLst>
          </p:cNvPr>
          <p:cNvSpPr/>
          <p:nvPr/>
        </p:nvSpPr>
        <p:spPr>
          <a:xfrm>
            <a:off x="804228" y="3968449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946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F987BE3-2194-0179-56D5-AE7E5013F6C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906252"/>
            <a:ext cx="108331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food        B. sleep 	C. water            D. rest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fresh       B. good 	C. delicious       D. enough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walk        B. swim 	C. come             D. ride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37a9">
            <a:extLst>
              <a:ext uri="{FF2B5EF4-FFF2-40B4-BE49-F238E27FC236}">
                <a16:creationId xmlns:a16="http://schemas.microsoft.com/office/drawing/2014/main" id="{B1C27045-B53C-4FE1-9E27-082B1CC73005}"/>
              </a:ext>
            </a:extLst>
          </p:cNvPr>
          <p:cNvSpPr/>
          <p:nvPr/>
        </p:nvSpPr>
        <p:spPr>
          <a:xfrm>
            <a:off x="804228" y="5270740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4" name="A_2f9c1">
            <a:extLst>
              <a:ext uri="{FF2B5EF4-FFF2-40B4-BE49-F238E27FC236}">
                <a16:creationId xmlns:a16="http://schemas.microsoft.com/office/drawing/2014/main" id="{5389FAD9-0BD9-4011-A4EA-22EB47B675E8}"/>
              </a:ext>
            </a:extLst>
          </p:cNvPr>
          <p:cNvSpPr/>
          <p:nvPr/>
        </p:nvSpPr>
        <p:spPr>
          <a:xfrm>
            <a:off x="804228" y="46367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714D00-CF07-C044-76C4-286ABBFA506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72674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ability to swim can help land animals get more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Moose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驼鹿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excellent swimmers. When the food is not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head into the water to eat certain green plants that grow there. Sometimes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elephants also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across rivers to eat grass on the other side.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518c">
            <a:extLst>
              <a:ext uri="{FF2B5EF4-FFF2-40B4-BE49-F238E27FC236}">
                <a16:creationId xmlns:a16="http://schemas.microsoft.com/office/drawing/2014/main" id="{56DE8EA7-59F3-43AB-AC4F-D2478E897463}"/>
              </a:ext>
            </a:extLst>
          </p:cNvPr>
          <p:cNvSpPr/>
          <p:nvPr/>
        </p:nvSpPr>
        <p:spPr>
          <a:xfrm>
            <a:off x="804228" y="400277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40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6E476B-9D1D-BF64-EBB0-955DE9004111}"/>
              </a:ext>
            </a:extLst>
          </p:cNvPr>
          <p:cNvSpPr txBox="1">
            <a:spLocks noChangeAspect="1"/>
          </p:cNvSpPr>
          <p:nvPr/>
        </p:nvSpPr>
        <p:spPr>
          <a:xfrm>
            <a:off x="300932" y="528719"/>
            <a:ext cx="11590135" cy="5800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 is one of the best ways to keep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8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If a predator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捕食性动物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land animals that can swim can jump into water to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it. They are less likely to become lunch than those that can’t.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hot summer 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swimming is also a good way for them to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flies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 can help them keep cool too.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safe               B. friendly      C. silent          D. spare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discuss         B. decide         C. avoid          D. remain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A. give away  B. catch up      C. come out    D. stay away</a:t>
            </a:r>
            <a:endParaRPr lang="zh-CN" altLang="en-US" sz="3200" dirty="0"/>
          </a:p>
        </p:txBody>
      </p:sp>
      <p:sp>
        <p:nvSpPr>
          <p:cNvPr id="5" name="A_de893">
            <a:extLst>
              <a:ext uri="{FF2B5EF4-FFF2-40B4-BE49-F238E27FC236}">
                <a16:creationId xmlns:a16="http://schemas.microsoft.com/office/drawing/2014/main" id="{446D5C7F-AE52-42F6-A940-00D5BA44B08F}"/>
              </a:ext>
            </a:extLst>
          </p:cNvPr>
          <p:cNvSpPr/>
          <p:nvPr/>
        </p:nvSpPr>
        <p:spPr>
          <a:xfrm>
            <a:off x="425710" y="5697111"/>
            <a:ext cx="1411351" cy="48235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D </a:t>
            </a:r>
            <a:endParaRPr lang="zh-CN" altLang="en-US"/>
          </a:p>
        </p:txBody>
      </p:sp>
      <p:sp>
        <p:nvSpPr>
          <p:cNvPr id="4" name="A_35789">
            <a:extLst>
              <a:ext uri="{FF2B5EF4-FFF2-40B4-BE49-F238E27FC236}">
                <a16:creationId xmlns:a16="http://schemas.microsoft.com/office/drawing/2014/main" id="{749EDAF7-7395-48B8-907D-A054E3DFBB64}"/>
              </a:ext>
            </a:extLst>
          </p:cNvPr>
          <p:cNvSpPr/>
          <p:nvPr/>
        </p:nvSpPr>
        <p:spPr>
          <a:xfrm>
            <a:off x="425710" y="506312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0e3cd">
            <a:extLst>
              <a:ext uri="{FF2B5EF4-FFF2-40B4-BE49-F238E27FC236}">
                <a16:creationId xmlns:a16="http://schemas.microsoft.com/office/drawing/2014/main" id="{94C1DA49-BF57-4A8C-9CCC-3E12F03F0F86}"/>
              </a:ext>
            </a:extLst>
          </p:cNvPr>
          <p:cNvSpPr/>
          <p:nvPr/>
        </p:nvSpPr>
        <p:spPr>
          <a:xfrm>
            <a:off x="425710" y="4429143"/>
            <a:ext cx="136652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49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It allows people to get closer to them.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6</a:t>
              </a:r>
              <a:r>
                <a:rPr lang="zh-CN" altLang="de-DE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de-DE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Animals in danger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E6C45EA-EF62-8212-2D88-A010715B3E8A}"/>
              </a:ext>
            </a:extLst>
          </p:cNvPr>
          <p:cNvSpPr txBox="1">
            <a:spLocks noChangeAspect="1"/>
          </p:cNvSpPr>
          <p:nvPr/>
        </p:nvSpPr>
        <p:spPr>
          <a:xfrm>
            <a:off x="77316" y="1524209"/>
            <a:ext cx="12037367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going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筹集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buildings.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告示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gate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saying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Parking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和平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足够的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chairs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a7804">
            <a:extLst>
              <a:ext uri="{FF2B5EF4-FFF2-40B4-BE49-F238E27FC236}">
                <a16:creationId xmlns:a16="http://schemas.microsoft.com/office/drawing/2014/main" id="{E5F1A0B2-10CC-4A64-AE7B-6C32B160ADD2}"/>
              </a:ext>
            </a:extLst>
          </p:cNvPr>
          <p:cNvSpPr/>
          <p:nvPr/>
        </p:nvSpPr>
        <p:spPr>
          <a:xfrm>
            <a:off x="2618078" y="5424633"/>
            <a:ext cx="1924685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rotect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ee759">
            <a:extLst>
              <a:ext uri="{FF2B5EF4-FFF2-40B4-BE49-F238E27FC236}">
                <a16:creationId xmlns:a16="http://schemas.microsoft.com/office/drawing/2014/main" id="{D7A99B6B-45F3-4B63-8BF5-B380107D835A}"/>
              </a:ext>
            </a:extLst>
          </p:cNvPr>
          <p:cNvSpPr/>
          <p:nvPr/>
        </p:nvSpPr>
        <p:spPr>
          <a:xfrm>
            <a:off x="2133891" y="4790649"/>
            <a:ext cx="1998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nough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243ef">
            <a:extLst>
              <a:ext uri="{FF2B5EF4-FFF2-40B4-BE49-F238E27FC236}">
                <a16:creationId xmlns:a16="http://schemas.microsoft.com/office/drawing/2014/main" id="{BFD42460-60E6-4017-8E41-D1ACD264F174}"/>
              </a:ext>
            </a:extLst>
          </p:cNvPr>
          <p:cNvSpPr/>
          <p:nvPr/>
        </p:nvSpPr>
        <p:spPr>
          <a:xfrm>
            <a:off x="2178341" y="4156665"/>
            <a:ext cx="16621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e60f">
            <a:extLst>
              <a:ext uri="{FF2B5EF4-FFF2-40B4-BE49-F238E27FC236}">
                <a16:creationId xmlns:a16="http://schemas.microsoft.com/office/drawing/2014/main" id="{A3DAD711-CB3E-43AF-9B76-6F25ECEBCB5E}"/>
              </a:ext>
            </a:extLst>
          </p:cNvPr>
          <p:cNvSpPr/>
          <p:nvPr/>
        </p:nvSpPr>
        <p:spPr>
          <a:xfrm>
            <a:off x="2409290" y="2888697"/>
            <a:ext cx="17288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otice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ee04d">
            <a:extLst>
              <a:ext uri="{FF2B5EF4-FFF2-40B4-BE49-F238E27FC236}">
                <a16:creationId xmlns:a16="http://schemas.microsoft.com/office/drawing/2014/main" id="{BA7798B2-B0AA-4D98-8902-33552F63FEB2}"/>
              </a:ext>
            </a:extLst>
          </p:cNvPr>
          <p:cNvSpPr/>
          <p:nvPr/>
        </p:nvSpPr>
        <p:spPr>
          <a:xfrm>
            <a:off x="3367950" y="2254713"/>
            <a:ext cx="15716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aise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6A65737-613A-7DA2-80D7-3B28CBB6E941}"/>
              </a:ext>
            </a:extLst>
          </p:cNvPr>
          <p:cNvSpPr txBox="1">
            <a:spLocks noChangeAspect="1"/>
          </p:cNvSpPr>
          <p:nvPr/>
        </p:nvSpPr>
        <p:spPr>
          <a:xfrm>
            <a:off x="458874" y="851948"/>
            <a:ext cx="11274252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is very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(interest) in art.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teacher doesn’t allow us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(eat) in the classroom.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to live in a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(peace) place.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came to New York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(see) me last month.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antelopes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羚羊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Tibet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西藏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14b0">
            <a:extLst>
              <a:ext uri="{FF2B5EF4-FFF2-40B4-BE49-F238E27FC236}">
                <a16:creationId xmlns:a16="http://schemas.microsoft.com/office/drawing/2014/main" id="{D5E15CB6-71F7-4BFA-BC5C-EFFF694678BF}"/>
              </a:ext>
            </a:extLst>
          </p:cNvPr>
          <p:cNvSpPr/>
          <p:nvPr/>
        </p:nvSpPr>
        <p:spPr>
          <a:xfrm>
            <a:off x="4157876" y="4752372"/>
            <a:ext cx="29978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659dc">
            <a:extLst>
              <a:ext uri="{FF2B5EF4-FFF2-40B4-BE49-F238E27FC236}">
                <a16:creationId xmlns:a16="http://schemas.microsoft.com/office/drawing/2014/main" id="{03A5D8CA-6B20-411F-92C2-A7499016A381}"/>
              </a:ext>
            </a:extLst>
          </p:cNvPr>
          <p:cNvSpPr/>
          <p:nvPr/>
        </p:nvSpPr>
        <p:spPr>
          <a:xfrm>
            <a:off x="6105739" y="3484404"/>
            <a:ext cx="22844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see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90414">
            <a:extLst>
              <a:ext uri="{FF2B5EF4-FFF2-40B4-BE49-F238E27FC236}">
                <a16:creationId xmlns:a16="http://schemas.microsoft.com/office/drawing/2014/main" id="{9834353B-AEB8-48E5-9422-65311F5B7847}"/>
              </a:ext>
            </a:extLst>
          </p:cNvPr>
          <p:cNvSpPr/>
          <p:nvPr/>
        </p:nvSpPr>
        <p:spPr>
          <a:xfrm>
            <a:off x="3868189" y="2850420"/>
            <a:ext cx="27686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peaceful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b12be">
            <a:extLst>
              <a:ext uri="{FF2B5EF4-FFF2-40B4-BE49-F238E27FC236}">
                <a16:creationId xmlns:a16="http://schemas.microsoft.com/office/drawing/2014/main" id="{21176579-459E-43CC-9C0E-A74869F4EB22}"/>
              </a:ext>
            </a:extLst>
          </p:cNvPr>
          <p:cNvSpPr/>
          <p:nvPr/>
        </p:nvSpPr>
        <p:spPr>
          <a:xfrm>
            <a:off x="5702323" y="2216436"/>
            <a:ext cx="22828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eat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875f0">
            <a:extLst>
              <a:ext uri="{FF2B5EF4-FFF2-40B4-BE49-F238E27FC236}">
                <a16:creationId xmlns:a16="http://schemas.microsoft.com/office/drawing/2014/main" id="{6E40E119-073C-4806-915C-0881D03DD906}"/>
              </a:ext>
            </a:extLst>
          </p:cNvPr>
          <p:cNvSpPr/>
          <p:nvPr/>
        </p:nvSpPr>
        <p:spPr>
          <a:xfrm>
            <a:off x="4104282" y="1582452"/>
            <a:ext cx="30327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80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D88EFB4-94C1-CC33-3C6D-FBD5A101BCBC}"/>
              </a:ext>
            </a:extLst>
          </p:cNvPr>
          <p:cNvSpPr txBox="1">
            <a:spLocks noChangeAspect="1"/>
          </p:cNvSpPr>
          <p:nvPr/>
        </p:nvSpPr>
        <p:spPr>
          <a:xfrm>
            <a:off x="450561" y="1169375"/>
            <a:ext cx="11290877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you like my poem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Moonlight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 It’s about the beauty of nature.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am interested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am worried about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am thankful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am bored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bda0">
            <a:extLst>
              <a:ext uri="{FF2B5EF4-FFF2-40B4-BE49-F238E27FC236}">
                <a16:creationId xmlns:a16="http://schemas.microsoft.com/office/drawing/2014/main" id="{3797BA2E-4785-4965-9312-AAED439AB0A7}"/>
              </a:ext>
            </a:extLst>
          </p:cNvPr>
          <p:cNvSpPr/>
          <p:nvPr/>
        </p:nvSpPr>
        <p:spPr>
          <a:xfrm>
            <a:off x="575339" y="189987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9C04D7B-707D-2CF2-49D7-979BBA9FC64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don’t allow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classroom.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we are allowed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running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running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running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run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run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running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run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run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bc27">
            <a:extLst>
              <a:ext uri="{FF2B5EF4-FFF2-40B4-BE49-F238E27FC236}">
                <a16:creationId xmlns:a16="http://schemas.microsoft.com/office/drawing/2014/main" id="{48CFF5E0-BBEF-4C88-8DA5-F8FB08740A06}"/>
              </a:ext>
            </a:extLst>
          </p:cNvPr>
          <p:cNvSpPr/>
          <p:nvPr/>
        </p:nvSpPr>
        <p:spPr>
          <a:xfrm>
            <a:off x="804228" y="17791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56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8CE007A-ED70-4E03-E333-D034B059F8A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was your first English class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great.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Brown spoke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all of us could follow 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clear enough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B. enough clear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clearly enough               D. enough clearly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beca">
            <a:extLst>
              <a:ext uri="{FF2B5EF4-FFF2-40B4-BE49-F238E27FC236}">
                <a16:creationId xmlns:a16="http://schemas.microsoft.com/office/drawing/2014/main" id="{F7689EA8-7124-4FA8-99B3-9C3FC698EC2D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14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D621AB-0195-806B-4EFF-F6731BFDB76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the man have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wife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They don’t have any children to depend 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after               B. look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up                   D. look like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9106">
            <a:extLst>
              <a:ext uri="{FF2B5EF4-FFF2-40B4-BE49-F238E27FC236}">
                <a16:creationId xmlns:a16="http://schemas.microsoft.com/office/drawing/2014/main" id="{E73BC78F-F8C5-44E7-A9A7-469ADF910583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5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36BC586-0CB6-6380-FDBF-188691DB712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甘孜州中考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broke the door of the classroom yesterday.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come out               B. go 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find out                 D. put 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d1e2">
            <a:extLst>
              <a:ext uri="{FF2B5EF4-FFF2-40B4-BE49-F238E27FC236}">
                <a16:creationId xmlns:a16="http://schemas.microsoft.com/office/drawing/2014/main" id="{B21EF97E-E66A-4C1B-B2D4-462C03ADAD48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82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19</TotalTime>
  <Words>1266</Words>
  <Application>Microsoft Office PowerPoint</Application>
  <PresentationFormat>宽屏</PresentationFormat>
  <Paragraphs>129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16</cp:revision>
  <dcterms:created xsi:type="dcterms:W3CDTF">2024-07-07T03:18:13Z</dcterms:created>
  <dcterms:modified xsi:type="dcterms:W3CDTF">2024-07-08T16:19:54Z</dcterms:modified>
</cp:coreProperties>
</file>