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Stay away from windows and heavy furniture.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E6BBDC-2B78-EAD0-165F-5DD985DD7E55}"/>
              </a:ext>
            </a:extLst>
          </p:cNvPr>
          <p:cNvSpPr txBox="1">
            <a:spLocks noChangeAspect="1"/>
          </p:cNvSpPr>
          <p:nvPr/>
        </p:nvSpPr>
        <p:spPr>
          <a:xfrm>
            <a:off x="247187" y="1492123"/>
            <a:ext cx="12138775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我想我应该警告她注意这件事。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地震时我应该做什么？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should I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三分钟后，这座高楼停止了晃动。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minutes later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high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21f7">
            <a:extLst>
              <a:ext uri="{FF2B5EF4-FFF2-40B4-BE49-F238E27FC236}">
                <a16:creationId xmlns:a16="http://schemas.microsoft.com/office/drawing/2014/main" id="{4BD405EC-C27F-4B28-9FD2-59614615AF8C}"/>
              </a:ext>
            </a:extLst>
          </p:cNvPr>
          <p:cNvSpPr/>
          <p:nvPr/>
        </p:nvSpPr>
        <p:spPr>
          <a:xfrm>
            <a:off x="7227361" y="4758563"/>
            <a:ext cx="49403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shaking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e9a7">
            <a:extLst>
              <a:ext uri="{FF2B5EF4-FFF2-40B4-BE49-F238E27FC236}">
                <a16:creationId xmlns:a16="http://schemas.microsoft.com/office/drawing/2014/main" id="{ED16E485-18BA-4031-854F-FC928F12B82D}"/>
              </a:ext>
            </a:extLst>
          </p:cNvPr>
          <p:cNvSpPr/>
          <p:nvPr/>
        </p:nvSpPr>
        <p:spPr>
          <a:xfrm>
            <a:off x="3351702" y="3490595"/>
            <a:ext cx="6727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6af63">
            <a:extLst>
              <a:ext uri="{FF2B5EF4-FFF2-40B4-BE49-F238E27FC236}">
                <a16:creationId xmlns:a16="http://schemas.microsoft.com/office/drawing/2014/main" id="{84D2B175-A15A-4A25-974D-28C3802D613D}"/>
              </a:ext>
            </a:extLst>
          </p:cNvPr>
          <p:cNvSpPr/>
          <p:nvPr/>
        </p:nvSpPr>
        <p:spPr>
          <a:xfrm>
            <a:off x="5538261" y="2222627"/>
            <a:ext cx="24178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d91c">
            <a:extLst>
              <a:ext uri="{FF2B5EF4-FFF2-40B4-BE49-F238E27FC236}">
                <a16:creationId xmlns:a16="http://schemas.microsoft.com/office/drawing/2014/main" id="{D46C97F5-3601-49F9-AF0E-2737053D5B6A}"/>
              </a:ext>
            </a:extLst>
          </p:cNvPr>
          <p:cNvSpPr/>
          <p:nvPr/>
        </p:nvSpPr>
        <p:spPr>
          <a:xfrm>
            <a:off x="3035790" y="2222627"/>
            <a:ext cx="2328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76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DB9BC3-FF82-C0FC-6EA6-148036D58864}"/>
              </a:ext>
            </a:extLst>
          </p:cNvPr>
          <p:cNvSpPr txBox="1">
            <a:spLocks noChangeAspect="1"/>
          </p:cNvSpPr>
          <p:nvPr/>
        </p:nvSpPr>
        <p:spPr>
          <a:xfrm>
            <a:off x="563071" y="119044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Today let’s talk something about the earthquake.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 sad topic.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after a few years of hard work. I believe they can face it bravely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勇敢地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when an earthquake happens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will you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48f6">
            <a:extLst>
              <a:ext uri="{FF2B5EF4-FFF2-40B4-BE49-F238E27FC236}">
                <a16:creationId xmlns:a16="http://schemas.microsoft.com/office/drawing/2014/main" id="{EACBAFAB-2334-4797-86D6-BBAC676BFEFC}"/>
              </a:ext>
            </a:extLst>
          </p:cNvPr>
          <p:cNvSpPr/>
          <p:nvPr/>
        </p:nvSpPr>
        <p:spPr>
          <a:xfrm>
            <a:off x="1632411" y="5724853"/>
            <a:ext cx="15716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641b3">
            <a:extLst>
              <a:ext uri="{FF2B5EF4-FFF2-40B4-BE49-F238E27FC236}">
                <a16:creationId xmlns:a16="http://schemas.microsoft.com/office/drawing/2014/main" id="{796AA96B-6C5F-4613-843E-4CC5D21AFD72}"/>
              </a:ext>
            </a:extLst>
          </p:cNvPr>
          <p:cNvSpPr/>
          <p:nvPr/>
        </p:nvSpPr>
        <p:spPr>
          <a:xfrm>
            <a:off x="1632411" y="4456885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39544">
            <a:extLst>
              <a:ext uri="{FF2B5EF4-FFF2-40B4-BE49-F238E27FC236}">
                <a16:creationId xmlns:a16="http://schemas.microsoft.com/office/drawing/2014/main" id="{D3A800EA-E57A-4461-AC5F-A1C4AFFE9F93}"/>
              </a:ext>
            </a:extLst>
          </p:cNvPr>
          <p:cNvSpPr/>
          <p:nvPr/>
        </p:nvSpPr>
        <p:spPr>
          <a:xfrm>
            <a:off x="4366848" y="2554933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1EB8A0-EF2A-894D-9150-DA70032C780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It’s a wrong way. You’d better not do that.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an earthquake happens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it is possible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you’d better run to the playground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keep lower than the table or the bed and stay next to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998b">
            <a:extLst>
              <a:ext uri="{FF2B5EF4-FFF2-40B4-BE49-F238E27FC236}">
                <a16:creationId xmlns:a16="http://schemas.microsoft.com/office/drawing/2014/main" id="{49BC40C4-B764-458F-82C4-ED03703272D5}"/>
              </a:ext>
            </a:extLst>
          </p:cNvPr>
          <p:cNvSpPr/>
          <p:nvPr/>
        </p:nvSpPr>
        <p:spPr>
          <a:xfrm>
            <a:off x="3790315" y="4949063"/>
            <a:ext cx="16399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9f853">
            <a:extLst>
              <a:ext uri="{FF2B5EF4-FFF2-40B4-BE49-F238E27FC236}">
                <a16:creationId xmlns:a16="http://schemas.microsoft.com/office/drawing/2014/main" id="{EBB02602-08E7-4430-A655-F31823F4C1A8}"/>
              </a:ext>
            </a:extLst>
          </p:cNvPr>
          <p:cNvSpPr/>
          <p:nvPr/>
        </p:nvSpPr>
        <p:spPr>
          <a:xfrm>
            <a:off x="1748790" y="2413127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1BD010-565D-6847-88F3-7BB15FDD8BC3}"/>
              </a:ext>
            </a:extLst>
          </p:cNvPr>
          <p:cNvSpPr txBox="1">
            <a:spLocks noChangeAspect="1"/>
          </p:cNvSpPr>
          <p:nvPr/>
        </p:nvSpPr>
        <p:spPr>
          <a:xfrm>
            <a:off x="1078461" y="1409752"/>
            <a:ext cx="9794586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agree with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Can you tell me what the right way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What’s wrong with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makes me remember the Wenchuan earthquake.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Call 120.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think I will hide under the table.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think I have learnt much from today’s talk.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051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E9D741-7EAB-D89E-28E6-A9E9DE8DC5F5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719699"/>
            <a:ext cx="11191125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［人与自然·自我保护］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May 28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tourists were struck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lightning while climbing a mountain in Anhui Province. More than 10 of them were injured by the lightning strike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three of them seriously injured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Guangming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summer months have more storms than winter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making lightning strikes more common. But there are ways to avoid getting struck by lightning. Learn some ways to keep yourself safe.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477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24C12A-CE92-9625-ACF1-8964633769E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Indoors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use phones with cables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电话线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away from windows and doors.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take a shower or bath during a storm.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touch any electrical objects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unplug electronics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拔掉电源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you don’t need to use.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20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5163B8-A428-F885-BDD0-990602C9AC38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359875"/>
            <a:ext cx="10991619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Outdoors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away from tall trees.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Avoid open areas like fields or hills.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away from other people to lessen injury.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go near water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wet things and metal objects.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 go in a car if it has a hard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closed roof and the windows are closed.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313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866901-5620-7490-5A22-5135EA239DD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are lightning strikes more common in summer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more people like climbing mountains in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there are more storms in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 it’s too hot in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Because it’s too wet in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2cd3">
            <a:extLst>
              <a:ext uri="{FF2B5EF4-FFF2-40B4-BE49-F238E27FC236}">
                <a16:creationId xmlns:a16="http://schemas.microsoft.com/office/drawing/2014/main" id="{9258D04A-AE71-4301-A84B-9D8258316D1E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07234D-5152-3A1D-089E-60DA82CAD7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it is lightning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better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a shower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stay with other people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stay away from doors and windows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use phones with cables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3959">
            <a:extLst>
              <a:ext uri="{FF2B5EF4-FFF2-40B4-BE49-F238E27FC236}">
                <a16:creationId xmlns:a16="http://schemas.microsoft.com/office/drawing/2014/main" id="{5A05E26C-FB1E-4E41-9865-796E79582FD7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02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B84EA2-BC42-BC35-1240-E15D5D97E5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place is the safest when lightning strikes happen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Under a tree.               B. In a building.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a hill.                      D. Near a lake.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98e">
            <a:extLst>
              <a:ext uri="{FF2B5EF4-FFF2-40B4-BE49-F238E27FC236}">
                <a16:creationId xmlns:a16="http://schemas.microsoft.com/office/drawing/2014/main" id="{BE74618F-758D-4F6A-8E19-81F3DDBD13BC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2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Stay away from windows and heavy furniture.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Help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137A57-E966-3821-8AA9-1E5D2EEAE1F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does the writer write this article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tell us what to do in summer.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show us how to keep safe when climbing the mountain.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teach us how to keep safe in daily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To tell us how to keep safe when it is lightning.</a:t>
            </a:r>
            <a:endParaRPr lang="zh-CN" altLang="en-US" sz="3200" dirty="0"/>
          </a:p>
        </p:txBody>
      </p:sp>
      <p:sp>
        <p:nvSpPr>
          <p:cNvPr id="2" name="A_4ae1a">
            <a:extLst>
              <a:ext uri="{FF2B5EF4-FFF2-40B4-BE49-F238E27FC236}">
                <a16:creationId xmlns:a16="http://schemas.microsoft.com/office/drawing/2014/main" id="{47692B6C-61AE-42AB-B584-674531787D81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0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4FB1D6E-A7CE-D877-B263-C7B960553806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3566505"/>
            <a:ext cx="11272596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bed and got dressed quickly.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machines while they’re running.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a difficult question so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answer.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4004">
            <a:extLst>
              <a:ext uri="{FF2B5EF4-FFF2-40B4-BE49-F238E27FC236}">
                <a16:creationId xmlns:a16="http://schemas.microsoft.com/office/drawing/2014/main" id="{A0818047-B259-4D3F-94C5-13607598756B}"/>
              </a:ext>
            </a:extLst>
          </p:cNvPr>
          <p:cNvSpPr/>
          <p:nvPr/>
        </p:nvSpPr>
        <p:spPr>
          <a:xfrm>
            <a:off x="6456327" y="4930993"/>
            <a:ext cx="318458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no idea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7034">
            <a:extLst>
              <a:ext uri="{FF2B5EF4-FFF2-40B4-BE49-F238E27FC236}">
                <a16:creationId xmlns:a16="http://schemas.microsoft.com/office/drawing/2014/main" id="{855B851A-4635-498D-9B38-99DA3BB5AC91}"/>
              </a:ext>
            </a:extLst>
          </p:cNvPr>
          <p:cNvSpPr/>
          <p:nvPr/>
        </p:nvSpPr>
        <p:spPr>
          <a:xfrm>
            <a:off x="1167603" y="4297009"/>
            <a:ext cx="33137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clear 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C5ECAA-F8D6-F73A-F285-56F56B1F9EAF}"/>
              </a:ext>
            </a:extLst>
          </p:cNvPr>
          <p:cNvSpPr txBox="1">
            <a:spLocks noChangeAspect="1"/>
          </p:cNvSpPr>
          <p:nvPr/>
        </p:nvSpPr>
        <p:spPr>
          <a:xfrm>
            <a:off x="2295986" y="2044600"/>
            <a:ext cx="7600027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clear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short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falling rock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no idea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jump out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cf68">
            <a:extLst>
              <a:ext uri="{FF2B5EF4-FFF2-40B4-BE49-F238E27FC236}">
                <a16:creationId xmlns:a16="http://schemas.microsoft.com/office/drawing/2014/main" id="{605FE7E4-1601-4E45-BC57-4EC7E17EA5F8}"/>
              </a:ext>
            </a:extLst>
          </p:cNvPr>
          <p:cNvSpPr/>
          <p:nvPr/>
        </p:nvSpPr>
        <p:spPr>
          <a:xfrm>
            <a:off x="2680490" y="3663025"/>
            <a:ext cx="3452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 out 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6136A8-39A8-8596-DD0F-C554FD123F4B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22495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0004FD3-D5D1-68AE-A87B-BA1DE254DAFE}"/>
              </a:ext>
            </a:extLst>
          </p:cNvPr>
          <p:cNvSpPr txBox="1">
            <a:spLocks noChangeAspect="1"/>
          </p:cNvSpPr>
          <p:nvPr/>
        </p:nvSpPr>
        <p:spPr>
          <a:xfrm>
            <a:off x="2295985" y="1778593"/>
            <a:ext cx="7600027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clear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short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falling rock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no idea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jump out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241C9C-E916-4C66-4DF4-4813C2EA93C4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3357652"/>
            <a:ext cx="108331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 a lot of danger </a:t>
            </a:r>
            <a:r>
              <a:rPr lang="en-US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32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zh-CN" sz="32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don’t ride side by side with your friends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the teacher said finally.</a:t>
            </a:r>
            <a:endParaRPr lang="zh-CN" altLang="en-US" sz="3200" dirty="0">
              <a:uFill>
                <a:solidFill>
                  <a:schemeClr val="tx1"/>
                </a:solidFill>
              </a:uFill>
            </a:endParaRPr>
          </a:p>
        </p:txBody>
      </p:sp>
      <p:sp>
        <p:nvSpPr>
          <p:cNvPr id="5" name="A_a263d">
            <a:extLst>
              <a:ext uri="{FF2B5EF4-FFF2-40B4-BE49-F238E27FC236}">
                <a16:creationId xmlns:a16="http://schemas.microsoft.com/office/drawing/2014/main" id="{5E5A23F6-EF89-416B-A7D3-962C92570ED5}"/>
              </a:ext>
            </a:extLst>
          </p:cNvPr>
          <p:cNvSpPr/>
          <p:nvPr/>
        </p:nvSpPr>
        <p:spPr>
          <a:xfrm>
            <a:off x="1790064" y="4088156"/>
            <a:ext cx="2305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 short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acdd">
            <a:extLst>
              <a:ext uri="{FF2B5EF4-FFF2-40B4-BE49-F238E27FC236}">
                <a16:creationId xmlns:a16="http://schemas.microsoft.com/office/drawing/2014/main" id="{80F1116D-7966-438A-A633-6003670A1799}"/>
              </a:ext>
            </a:extLst>
          </p:cNvPr>
          <p:cNvSpPr/>
          <p:nvPr/>
        </p:nvSpPr>
        <p:spPr>
          <a:xfrm>
            <a:off x="6356603" y="3454172"/>
            <a:ext cx="30645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falling rocks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50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A65125-D390-37A2-9FC8-2991CBD740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parents often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 not to talk with strangers on the Internet.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true. As teenagers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learn to protect ourselves.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invite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control                 D. promise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abc2">
            <a:extLst>
              <a:ext uri="{FF2B5EF4-FFF2-40B4-BE49-F238E27FC236}">
                <a16:creationId xmlns:a16="http://schemas.microsoft.com/office/drawing/2014/main" id="{81AB1F24-580F-4E17-9B11-9BCB8100E2DF}"/>
              </a:ext>
            </a:extLst>
          </p:cNvPr>
          <p:cNvSpPr/>
          <p:nvPr/>
        </p:nvSpPr>
        <p:spPr>
          <a:xfrm>
            <a:off x="804228" y="209037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36D033-42F0-B58E-E80F-15B9F52C7F6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17968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sun is shining brightly outside. Why don’t we park the car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into                B. over	  C. under         D. 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自贡中考改编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for two more 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can’t. You must follow our rules.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borrow         B. lend	  C. keep           D. bring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0d1e">
            <a:extLst>
              <a:ext uri="{FF2B5EF4-FFF2-40B4-BE49-F238E27FC236}">
                <a16:creationId xmlns:a16="http://schemas.microsoft.com/office/drawing/2014/main" id="{2A878827-A38B-45E7-A7B4-ACC25E40F90C}"/>
              </a:ext>
            </a:extLst>
          </p:cNvPr>
          <p:cNvSpPr/>
          <p:nvPr/>
        </p:nvSpPr>
        <p:spPr>
          <a:xfrm>
            <a:off x="804228" y="34164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095f8">
            <a:extLst>
              <a:ext uri="{FF2B5EF4-FFF2-40B4-BE49-F238E27FC236}">
                <a16:creationId xmlns:a16="http://schemas.microsoft.com/office/drawing/2014/main" id="{18AC9C22-0615-445A-8377-F8998BF62C41}"/>
              </a:ext>
            </a:extLst>
          </p:cNvPr>
          <p:cNvSpPr/>
          <p:nvPr/>
        </p:nvSpPr>
        <p:spPr>
          <a:xfrm>
            <a:off x="804228" y="15144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60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27CC58-5A2D-5015-91EC-BE8CEE8CE0D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0882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what she eats. She never has junk food.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habit.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careful                B. angry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nervous              D. relaxed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b0a2">
            <a:extLst>
              <a:ext uri="{FF2B5EF4-FFF2-40B4-BE49-F238E27FC236}">
                <a16:creationId xmlns:a16="http://schemas.microsoft.com/office/drawing/2014/main" id="{792E5577-CA5B-4DB3-A7CA-20E23AB36BCD}"/>
              </a:ext>
            </a:extLst>
          </p:cNvPr>
          <p:cNvSpPr/>
          <p:nvPr/>
        </p:nvSpPr>
        <p:spPr>
          <a:xfrm>
            <a:off x="804228" y="18053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6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9BB5AD-2FC4-1C13-664B-C38C0933BDA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daily life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 should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lies. After 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being honest comes first.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pay attention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get used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stay away from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get in the way of</a:t>
            </a:r>
            <a:endParaRPr lang="zh-CN" altLang="en-US" sz="3200" dirty="0"/>
          </a:p>
        </p:txBody>
      </p:sp>
      <p:sp>
        <p:nvSpPr>
          <p:cNvPr id="2" name="A_6c575">
            <a:extLst>
              <a:ext uri="{FF2B5EF4-FFF2-40B4-BE49-F238E27FC236}">
                <a16:creationId xmlns:a16="http://schemas.microsoft.com/office/drawing/2014/main" id="{CAB04664-A88A-4B2E-9D8D-CAB4A942EEAB}"/>
              </a:ext>
            </a:extLst>
          </p:cNvPr>
          <p:cNvSpPr/>
          <p:nvPr/>
        </p:nvSpPr>
        <p:spPr>
          <a:xfrm>
            <a:off x="804228" y="177600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6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E18AC0-25C2-B76A-2BEA-0400569FB9D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我发现这本书的有些部分很难理解。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found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book difficult to understand.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小心这条狗，因为它有时候会咬人。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dog because it sometimes bites people.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c607">
            <a:extLst>
              <a:ext uri="{FF2B5EF4-FFF2-40B4-BE49-F238E27FC236}">
                <a16:creationId xmlns:a16="http://schemas.microsoft.com/office/drawing/2014/main" id="{0F4E3210-2351-48FD-8E9E-3C4F80702074}"/>
              </a:ext>
            </a:extLst>
          </p:cNvPr>
          <p:cNvSpPr/>
          <p:nvPr/>
        </p:nvSpPr>
        <p:spPr>
          <a:xfrm>
            <a:off x="669290" y="4628976"/>
            <a:ext cx="52441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c0f0">
            <a:extLst>
              <a:ext uri="{FF2B5EF4-FFF2-40B4-BE49-F238E27FC236}">
                <a16:creationId xmlns:a16="http://schemas.microsoft.com/office/drawing/2014/main" id="{354E7897-4E25-48E3-937C-582BB53C1142}"/>
              </a:ext>
            </a:extLst>
          </p:cNvPr>
          <p:cNvSpPr/>
          <p:nvPr/>
        </p:nvSpPr>
        <p:spPr>
          <a:xfrm>
            <a:off x="3028315" y="2727024"/>
            <a:ext cx="3575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1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15</TotalTime>
  <Words>1152</Words>
  <Application>Microsoft Office PowerPoint</Application>
  <PresentationFormat>宽屏</PresentationFormat>
  <Paragraphs>124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20</cp:revision>
  <dcterms:created xsi:type="dcterms:W3CDTF">2024-07-07T03:18:13Z</dcterms:created>
  <dcterms:modified xsi:type="dcterms:W3CDTF">2024-07-09T04:38:14Z</dcterms:modified>
</cp:coreProperties>
</file>