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7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8" y="317144"/>
            <a:ext cx="10052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阅读能力提升</a:t>
            </a: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 力 提 升</a:t>
            </a: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核心素养</a:t>
            </a: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8C8ED762-7F4B-4EE7-B7A3-F420B76029A6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EF3D7542-0550-4F2A-B37C-DC2C87A4C7F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6D278095-1369-42F8-BDB1-5105EBC41CCA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" name="Freeform 6">
                <a:extLst>
                  <a:ext uri="{FF2B5EF4-FFF2-40B4-BE49-F238E27FC236}">
                    <a16:creationId xmlns:a16="http://schemas.microsoft.com/office/drawing/2014/main" id="{E68BE450-4B61-44E9-B48B-38CA1A8C847D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EF3902B4-FE4B-4886-B3EA-7B07DD400C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FBFF005-9B3C-4E19-9FA3-AC2E767509CF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AB8AC93C-EF72-490B-91A5-233162FBBBA1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22" name="矩形: 圆角 21">
                  <a:extLst>
                    <a:ext uri="{FF2B5EF4-FFF2-40B4-BE49-F238E27FC236}">
                      <a16:creationId xmlns:a16="http://schemas.microsoft.com/office/drawing/2014/main" id="{B9949B04-0C3F-4E61-BDC2-7433DB2FEA35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3" name="文本框 22">
                  <a:extLst>
                    <a:ext uri="{FF2B5EF4-FFF2-40B4-BE49-F238E27FC236}">
                      <a16:creationId xmlns:a16="http://schemas.microsoft.com/office/drawing/2014/main" id="{30115AA6-8F92-4731-AA65-CCD43CB48E2A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8EF73010-E357-4C59-B54B-1913CF29ED95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4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 </a:t>
                  </a:r>
                  <a:r>
                    <a:rPr lang="en-US" altLang="zh-CN" sz="24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4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634AB65F-34C3-4782-87D3-4997ED305892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00B6A4F8-48C4-48AB-974D-1190E8961F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2344218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04270" y="2409119"/>
            <a:ext cx="9526968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Module 4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Planes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 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ships and trains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1" y="3209338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34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阅读能力提升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553780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D65B0B7-3034-F8A8-5838-08E435A86E1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Do you know how to get cheap airline and train tickets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hotel accommodations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膳宿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On a recent flight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Laura was chatting happily with the woman in the next seat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until the conversation turned to 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fares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The woman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who bought her ticket two months in advance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paid $109. Laura paid $457. She decided that next time she would find out how to travel for less.  Here are some ways to travel for less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977AE12-CF4A-945D-7B7C-D6FB60DCEAC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934396"/>
            <a:ext cx="10833100" cy="5354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2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Cheap airplane tickets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2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fly for less money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can buy non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refundable plane tickets two or three months before your trip. The cheapest way to fly is as a courier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信使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In return for delivering a package for a courier company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get a plane ticket that costs as little as 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quarter of the regular price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 even less if the company needs someone at the last minute. Recently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courier flew round trip from Los Angeles to Tokyo for $100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regular ticket cost around $1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800.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33751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E72F908-F539-530B-2262-1B9F8AC5433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Train passes.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If you’re going to do a lot of travelling by train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train pass will save you money. Buying a single pass gives you unlimited travel for a period of time. Train passes can be especially useful in India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which has the world’s largest rail system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Japan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where trains are fast and convenient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in Europe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where trains go to over 30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 cities.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35520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D62F1E9-DA67-83AF-620C-C1893B34FB9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19699"/>
            <a:ext cx="10825366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Hostels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招待所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Hostels used to provide cheap accommodations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dormitories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people under the age of 25. Nowadays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hostels don’t have any age requirements. They’re not only cheap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$8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$17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night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a great way to meet people. Hostels are often in interesting places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castle in Germany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lighthouse in California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room schoolhouse in the wilderness of Australia. And sometimes hostels have luxuries like swimming pools.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12675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BBDEAB8-B847-53AE-C0CE-D6E5BC17454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Laura paid much more for the plane ticket because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she bought her ticket two months ago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the woman was sitting in the next seat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she didn’t know how to travel for less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the woman was chatting with her happily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eff2a">
            <a:extLst>
              <a:ext uri="{FF2B5EF4-FFF2-40B4-BE49-F238E27FC236}">
                <a16:creationId xmlns:a16="http://schemas.microsoft.com/office/drawing/2014/main" id="{DE6F3C5C-2CC9-4169-805B-4D36BA606B70}"/>
              </a:ext>
            </a:extLst>
          </p:cNvPr>
          <p:cNvSpPr/>
          <p:nvPr/>
        </p:nvSpPr>
        <p:spPr>
          <a:xfrm>
            <a:off x="804228" y="177648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090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0F23674-47C0-9CEB-AA61-36F31281E71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underlined word fares probably means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 money you pay to travel by plane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the schedule you make for a holiday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 pictures you draw when on a plane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the plan you make for buying cheap tickets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f30cf">
            <a:extLst>
              <a:ext uri="{FF2B5EF4-FFF2-40B4-BE49-F238E27FC236}">
                <a16:creationId xmlns:a16="http://schemas.microsoft.com/office/drawing/2014/main" id="{ADB15814-488C-4E6B-B46C-F96F743BA1D2}"/>
              </a:ext>
            </a:extLst>
          </p:cNvPr>
          <p:cNvSpPr/>
          <p:nvPr/>
        </p:nvSpPr>
        <p:spPr>
          <a:xfrm>
            <a:off x="804228" y="177648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430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2E556C2-DD62-BDB7-18E8-64EE9BD0C8B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482"/>
            <a:ext cx="10833100" cy="38800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of the following is NOT true according to the material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India has the world’s largest rail system.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It’s convenient to travel by train in Europe.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People over 25 can’t stay in a hostel nowadays.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D. Hostels around the world are often in interesting places.</a:t>
            </a:r>
            <a:endParaRPr lang="zh-CN" altLang="en-US" sz="3200" dirty="0"/>
          </a:p>
        </p:txBody>
      </p:sp>
      <p:sp>
        <p:nvSpPr>
          <p:cNvPr id="2" name="A_e5844">
            <a:extLst>
              <a:ext uri="{FF2B5EF4-FFF2-40B4-BE49-F238E27FC236}">
                <a16:creationId xmlns:a16="http://schemas.microsoft.com/office/drawing/2014/main" id="{182B65DC-A434-40A9-A58B-94A6713D891D}"/>
              </a:ext>
            </a:extLst>
          </p:cNvPr>
          <p:cNvSpPr/>
          <p:nvPr/>
        </p:nvSpPr>
        <p:spPr>
          <a:xfrm>
            <a:off x="804228" y="1776002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565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空.potx" id="{C8B5D4D6-29FF-4DD5-BE65-ED2E8393704B}" vid="{EB96020A-C4CB-44D0-A6A6-B115EE514E7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模板无字号空</Template>
  <TotalTime>12</TotalTime>
  <Words>550</Words>
  <Application>Microsoft Office PowerPoint</Application>
  <PresentationFormat>宽屏</PresentationFormat>
  <Paragraphs>31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等线</vt:lpstr>
      <vt:lpstr>等线 Light</vt:lpstr>
      <vt:lpstr>黑体</vt:lpstr>
      <vt:lpstr>宋体</vt:lpstr>
      <vt:lpstr>微软雅黑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8</cp:revision>
  <dcterms:created xsi:type="dcterms:W3CDTF">2024-07-07T06:22:06Z</dcterms:created>
  <dcterms:modified xsi:type="dcterms:W3CDTF">2024-07-08T13:55:28Z</dcterms:modified>
</cp:coreProperties>
</file>