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25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3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Language in use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E4D9B78-BE67-D6A2-CB15-64B7B7AA19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533872"/>
              </p:ext>
            </p:extLst>
          </p:nvPr>
        </p:nvGraphicFramePr>
        <p:xfrm>
          <a:off x="1187969" y="938818"/>
          <a:ext cx="9816061" cy="5422900"/>
        </p:xfrm>
        <a:graphic>
          <a:graphicData uri="http://schemas.openxmlformats.org/drawingml/2006/table">
            <a:tbl>
              <a:tblPr firstRow="1" firstCol="1" bandRow="1"/>
              <a:tblGrid>
                <a:gridCol w="9816061">
                  <a:extLst>
                    <a:ext uri="{9D8B030D-6E8A-4147-A177-3AD203B41FA5}">
                      <a16:colId xmlns:a16="http://schemas.microsoft.com/office/drawing/2014/main" val="18159814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Beer Bike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Visit European cities like London or Amsterdam while you drink and paddle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踩踏板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with your friends. These green bikes help you make more friends while you are sightseeing. 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506616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Chiva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Express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Chiva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Express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 enjoyable way to travel around in Ecuador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 a bus that rides mostly on rails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 a train. It connects the beautiful hills to the pretty beaches. Local people no longer take it to travel around now. It serves mostly as part of the sights.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12937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97723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75CB104-873E-1A60-ADDB-4A5DE5B1B658}"/>
              </a:ext>
            </a:extLst>
          </p:cNvPr>
          <p:cNvSpPr txBox="1"/>
          <p:nvPr/>
        </p:nvSpPr>
        <p:spPr>
          <a:xfrm>
            <a:off x="1666702" y="2135546"/>
            <a:ext cx="8823960" cy="25545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Bamboo Train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bamboo train in Cambodia is made of bamboo. It can travel up to 40 kilometers an hour. And it’s one of the cheapest ways to travel around the country.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88257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8838F68-194A-E971-0CCA-AB58660D52F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can we find in Havana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Beer Bike.               	B. Coco Taxi.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Bamboo Train.               D.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Chiva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Express.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we know about the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Chiva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Express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 is a train but looks like a bus.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It is quite enjoyable but a bit noisy.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Local people still like to use it now.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We can travel from hills to beaches on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910d">
            <a:extLst>
              <a:ext uri="{FF2B5EF4-FFF2-40B4-BE49-F238E27FC236}">
                <a16:creationId xmlns:a16="http://schemas.microsoft.com/office/drawing/2014/main" id="{4E4334AE-B2CC-49AA-B5B1-3AFFD3E9F0CC}"/>
              </a:ext>
            </a:extLst>
          </p:cNvPr>
          <p:cNvSpPr/>
          <p:nvPr/>
        </p:nvSpPr>
        <p:spPr>
          <a:xfrm>
            <a:off x="804228" y="303825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d9fa7">
            <a:extLst>
              <a:ext uri="{FF2B5EF4-FFF2-40B4-BE49-F238E27FC236}">
                <a16:creationId xmlns:a16="http://schemas.microsoft.com/office/drawing/2014/main" id="{0AED881E-6DB9-4282-AE89-9C2644D549EE}"/>
              </a:ext>
            </a:extLst>
          </p:cNvPr>
          <p:cNvSpPr/>
          <p:nvPr/>
        </p:nvSpPr>
        <p:spPr>
          <a:xfrm>
            <a:off x="804228" y="113630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06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3D69D28-BB0E-9A93-9927-7B0360F8A28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 ways of travelling are great for us to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save some money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enjoy the sights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know about the culture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travel around the world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35e5">
            <a:extLst>
              <a:ext uri="{FF2B5EF4-FFF2-40B4-BE49-F238E27FC236}">
                <a16:creationId xmlns:a16="http://schemas.microsoft.com/office/drawing/2014/main" id="{8E479D72-D48F-4ADE-8481-EC511077EA62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63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B4867C6-A505-6C03-ACF3-058B1DE454E8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042000"/>
            <a:ext cx="11241001" cy="5155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summer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holiday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coming.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Greens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trip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Sanya.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Greens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ideas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Sanya.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Dale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Let’s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train.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Travelling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train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relaxing.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enjoy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beautiful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scenery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风景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window.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daughter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Alice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train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station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train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leave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early.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82584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B4287D3-414F-05B7-AFF6-E74FC849F0A5}"/>
              </a:ext>
            </a:extLst>
          </p:cNvPr>
          <p:cNvSpPr txBox="1">
            <a:spLocks noChangeAspect="1"/>
          </p:cNvSpPr>
          <p:nvPr/>
        </p:nvSpPr>
        <p:spPr>
          <a:xfrm>
            <a:off x="446692" y="684906"/>
            <a:ext cx="11191125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Dale.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answers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Alice.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travelling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Dale.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Alice.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4092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3C1B390-B21E-6712-E029-B5A278FAA94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000"/>
            <a:ext cx="10833100" cy="5155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阅读短文，回答下列问题。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will the Greens go during the summer holiday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zh-CN" sz="32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suggests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/>
          </a:p>
        </p:txBody>
      </p:sp>
      <p:sp>
        <p:nvSpPr>
          <p:cNvPr id="5" name="A_a2c9a">
            <a:extLst>
              <a:ext uri="{FF2B5EF4-FFF2-40B4-BE49-F238E27FC236}">
                <a16:creationId xmlns:a16="http://schemas.microsoft.com/office/drawing/2014/main" id="{4E292BE2-31F9-4BD9-B4EF-BD192E725B59}"/>
              </a:ext>
            </a:extLst>
          </p:cNvPr>
          <p:cNvSpPr/>
          <p:nvPr/>
        </p:nvSpPr>
        <p:spPr>
          <a:xfrm>
            <a:off x="669290" y="5576408"/>
            <a:ext cx="8766874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Because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thinks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travelling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car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boring.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  <p:sp>
        <p:nvSpPr>
          <p:cNvPr id="4" name="A_805e3">
            <a:extLst>
              <a:ext uri="{FF2B5EF4-FFF2-40B4-BE49-F238E27FC236}">
                <a16:creationId xmlns:a16="http://schemas.microsoft.com/office/drawing/2014/main" id="{2F04AC04-2D26-49D1-A442-01F0C1F3FCAF}"/>
              </a:ext>
            </a:extLst>
          </p:cNvPr>
          <p:cNvSpPr/>
          <p:nvPr/>
        </p:nvSpPr>
        <p:spPr>
          <a:xfrm>
            <a:off x="669290" y="4308440"/>
            <a:ext cx="345929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Dale.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  <p:sp>
        <p:nvSpPr>
          <p:cNvPr id="2" name="A_0db34">
            <a:extLst>
              <a:ext uri="{FF2B5EF4-FFF2-40B4-BE49-F238E27FC236}">
                <a16:creationId xmlns:a16="http://schemas.microsoft.com/office/drawing/2014/main" id="{33B19893-DF39-4F0D-811A-C2527DEC88C3}"/>
              </a:ext>
            </a:extLst>
          </p:cNvPr>
          <p:cNvSpPr/>
          <p:nvPr/>
        </p:nvSpPr>
        <p:spPr>
          <a:xfrm>
            <a:off x="669290" y="3040472"/>
            <a:ext cx="198767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Sanya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286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3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Language in use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4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Planes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， 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ships and trains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4643D5-B59C-BF15-2AFB-8CCF36BDC641}"/>
              </a:ext>
            </a:extLst>
          </p:cNvPr>
          <p:cNvSpPr txBox="1">
            <a:spLocks noChangeAspect="1"/>
          </p:cNvSpPr>
          <p:nvPr/>
        </p:nvSpPr>
        <p:spPr>
          <a:xfrm>
            <a:off x="464975" y="1224951"/>
            <a:ext cx="11455476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Annie says Kate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(kind) in her class.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Saturday is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(busy) day in a week.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do you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(bad)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coffee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tea or milk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Coffee.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all the wallets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purple one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(nice) and it’s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(expensive).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Green Sports Club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Jake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(young) but he plays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(well).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ff5d2">
            <a:extLst>
              <a:ext uri="{FF2B5EF4-FFF2-40B4-BE49-F238E27FC236}">
                <a16:creationId xmlns:a16="http://schemas.microsoft.com/office/drawing/2014/main" id="{1A0A8B99-0526-46BA-8A64-0F8B1E715CDF}"/>
              </a:ext>
            </a:extLst>
          </p:cNvPr>
          <p:cNvSpPr/>
          <p:nvPr/>
        </p:nvSpPr>
        <p:spPr>
          <a:xfrm>
            <a:off x="3163090" y="6076351"/>
            <a:ext cx="1928876" cy="4473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9" name="A_7f029">
            <a:extLst>
              <a:ext uri="{FF2B5EF4-FFF2-40B4-BE49-F238E27FC236}">
                <a16:creationId xmlns:a16="http://schemas.microsoft.com/office/drawing/2014/main" id="{ACABB5D5-1104-4180-8979-8E89053754DC}"/>
              </a:ext>
            </a:extLst>
          </p:cNvPr>
          <p:cNvSpPr/>
          <p:nvPr/>
        </p:nvSpPr>
        <p:spPr>
          <a:xfrm>
            <a:off x="5940707" y="5481991"/>
            <a:ext cx="33147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youngest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e1206">
            <a:extLst>
              <a:ext uri="{FF2B5EF4-FFF2-40B4-BE49-F238E27FC236}">
                <a16:creationId xmlns:a16="http://schemas.microsoft.com/office/drawing/2014/main" id="{9489E322-4216-44FF-A66F-2D48BF55909E}"/>
              </a:ext>
            </a:extLst>
          </p:cNvPr>
          <p:cNvSpPr/>
          <p:nvPr/>
        </p:nvSpPr>
        <p:spPr>
          <a:xfrm>
            <a:off x="1185065" y="4887631"/>
            <a:ext cx="432123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most expensive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7eb8a">
            <a:extLst>
              <a:ext uri="{FF2B5EF4-FFF2-40B4-BE49-F238E27FC236}">
                <a16:creationId xmlns:a16="http://schemas.microsoft.com/office/drawing/2014/main" id="{83953186-E474-4BAA-9B8D-B97DA726876E}"/>
              </a:ext>
            </a:extLst>
          </p:cNvPr>
          <p:cNvSpPr/>
          <p:nvPr/>
        </p:nvSpPr>
        <p:spPr>
          <a:xfrm>
            <a:off x="6903240" y="4293271"/>
            <a:ext cx="280835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nicest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f3f5b">
            <a:extLst>
              <a:ext uri="{FF2B5EF4-FFF2-40B4-BE49-F238E27FC236}">
                <a16:creationId xmlns:a16="http://schemas.microsoft.com/office/drawing/2014/main" id="{F68D5A96-F06B-4AC4-9F35-59710344500C}"/>
              </a:ext>
            </a:extLst>
          </p:cNvPr>
          <p:cNvSpPr/>
          <p:nvPr/>
        </p:nvSpPr>
        <p:spPr>
          <a:xfrm>
            <a:off x="4169565" y="3104551"/>
            <a:ext cx="21828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worst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d72a8">
            <a:extLst>
              <a:ext uri="{FF2B5EF4-FFF2-40B4-BE49-F238E27FC236}">
                <a16:creationId xmlns:a16="http://schemas.microsoft.com/office/drawing/2014/main" id="{14F65B57-C261-43FC-90C6-91C4D589B717}"/>
              </a:ext>
            </a:extLst>
          </p:cNvPr>
          <p:cNvSpPr/>
          <p:nvPr/>
        </p:nvSpPr>
        <p:spPr>
          <a:xfrm>
            <a:off x="3290090" y="2510191"/>
            <a:ext cx="239401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busiest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4af31">
            <a:extLst>
              <a:ext uri="{FF2B5EF4-FFF2-40B4-BE49-F238E27FC236}">
                <a16:creationId xmlns:a16="http://schemas.microsoft.com/office/drawing/2014/main" id="{074D7B2B-F815-4627-883F-6B39DB452BD3}"/>
              </a:ext>
            </a:extLst>
          </p:cNvPr>
          <p:cNvSpPr/>
          <p:nvPr/>
        </p:nvSpPr>
        <p:spPr>
          <a:xfrm>
            <a:off x="3809203" y="1915831"/>
            <a:ext cx="306076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kindest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923B3D1-6D61-B5A8-6483-E0CC93E6C25C}"/>
              </a:ext>
            </a:extLst>
          </p:cNvPr>
          <p:cNvSpPr txBox="1">
            <a:spLocks noChangeAspect="1"/>
          </p:cNvSpPr>
          <p:nvPr/>
        </p:nvSpPr>
        <p:spPr>
          <a:xfrm>
            <a:off x="446694" y="665619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郴州中考改编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one of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 in the world to stay with our family members.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happiest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 happier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happy               	 	D. more happier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葫芦岛中考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trouble with my English.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John’s English is the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our class. You can ask him for help.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worst          B. best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fastest         D. slowest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7b44">
            <a:extLst>
              <a:ext uri="{FF2B5EF4-FFF2-40B4-BE49-F238E27FC236}">
                <a16:creationId xmlns:a16="http://schemas.microsoft.com/office/drawing/2014/main" id="{4CAD6005-9108-4995-B802-6EAF6AD1CF35}"/>
              </a:ext>
            </a:extLst>
          </p:cNvPr>
          <p:cNvSpPr/>
          <p:nvPr/>
        </p:nvSpPr>
        <p:spPr>
          <a:xfrm>
            <a:off x="571472" y="3932059"/>
            <a:ext cx="13891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b3cc9">
            <a:extLst>
              <a:ext uri="{FF2B5EF4-FFF2-40B4-BE49-F238E27FC236}">
                <a16:creationId xmlns:a16="http://schemas.microsoft.com/office/drawing/2014/main" id="{08C18CF2-66B9-4254-B629-02D0D9300423}"/>
              </a:ext>
            </a:extLst>
          </p:cNvPr>
          <p:cNvSpPr/>
          <p:nvPr/>
        </p:nvSpPr>
        <p:spPr>
          <a:xfrm>
            <a:off x="571472" y="139612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22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C2B2CE7-AE01-4F83-6254-28153A862BA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成都中考改编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collection of poems in China and the beginning of China’s poetry tradition.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early                B. earlier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earliest            D. more earlier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e561">
            <a:extLst>
              <a:ext uri="{FF2B5EF4-FFF2-40B4-BE49-F238E27FC236}">
                <a16:creationId xmlns:a16="http://schemas.microsoft.com/office/drawing/2014/main" id="{9717A4DD-707A-4A10-9EA3-51808B2051AB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26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0603919-C154-99DA-7FAD-6D6B85B62A53}"/>
              </a:ext>
            </a:extLst>
          </p:cNvPr>
          <p:cNvSpPr txBox="1">
            <a:spLocks noChangeAspect="1"/>
          </p:cNvSpPr>
          <p:nvPr/>
        </p:nvSpPr>
        <p:spPr>
          <a:xfrm>
            <a:off x="583565" y="4000259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shirt is a bit expensive for 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sir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in the shop.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cheap               	B. cheaper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cheapest                 D. the cheapest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23CDE3-8517-542B-972A-267F86AB7F26}"/>
              </a:ext>
            </a:extLst>
          </p:cNvPr>
          <p:cNvSpPr txBox="1">
            <a:spLocks noChangeAspect="1"/>
          </p:cNvSpPr>
          <p:nvPr/>
        </p:nvSpPr>
        <p:spPr>
          <a:xfrm>
            <a:off x="583565" y="761359"/>
            <a:ext cx="1102487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I know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friend Jeff is very humorous.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He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 I know.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funnier			B. the funniest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more serious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most serious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af78">
            <a:extLst>
              <a:ext uri="{FF2B5EF4-FFF2-40B4-BE49-F238E27FC236}">
                <a16:creationId xmlns:a16="http://schemas.microsoft.com/office/drawing/2014/main" id="{766D2906-FDDA-4F81-8B92-AAEDD7315CC5}"/>
              </a:ext>
            </a:extLst>
          </p:cNvPr>
          <p:cNvSpPr/>
          <p:nvPr/>
        </p:nvSpPr>
        <p:spPr>
          <a:xfrm>
            <a:off x="708343" y="409677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e607d">
            <a:extLst>
              <a:ext uri="{FF2B5EF4-FFF2-40B4-BE49-F238E27FC236}">
                <a16:creationId xmlns:a16="http://schemas.microsoft.com/office/drawing/2014/main" id="{F236A9F3-A273-40F8-B7DE-F9E7E7F28F98}"/>
              </a:ext>
            </a:extLst>
          </p:cNvPr>
          <p:cNvSpPr/>
          <p:nvPr/>
        </p:nvSpPr>
        <p:spPr>
          <a:xfrm>
            <a:off x="708343" y="85787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91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09723A-063A-0A42-4554-596225A91A5B}"/>
              </a:ext>
            </a:extLst>
          </p:cNvPr>
          <p:cNvSpPr txBox="1">
            <a:spLocks noChangeAspect="1"/>
          </p:cNvSpPr>
          <p:nvPr/>
        </p:nvSpPr>
        <p:spPr>
          <a:xfrm>
            <a:off x="76488" y="1172036"/>
            <a:ext cx="12039023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 is more careful than any other boy in his class.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his class.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is the tallest student in his class.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 in his class.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opinion is different from yours.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opinion is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1d43">
            <a:extLst>
              <a:ext uri="{FF2B5EF4-FFF2-40B4-BE49-F238E27FC236}">
                <a16:creationId xmlns:a16="http://schemas.microsoft.com/office/drawing/2014/main" id="{A53936E2-D865-4ED5-BCC5-9F36B08812B3}"/>
              </a:ext>
            </a:extLst>
          </p:cNvPr>
          <p:cNvSpPr/>
          <p:nvPr/>
        </p:nvSpPr>
        <p:spPr>
          <a:xfrm>
            <a:off x="3203228" y="5072460"/>
            <a:ext cx="50260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89c99">
            <a:extLst>
              <a:ext uri="{FF2B5EF4-FFF2-40B4-BE49-F238E27FC236}">
                <a16:creationId xmlns:a16="http://schemas.microsoft.com/office/drawing/2014/main" id="{0C3376F6-E55B-427C-B26F-ED12CF0D6B9D}"/>
              </a:ext>
            </a:extLst>
          </p:cNvPr>
          <p:cNvSpPr/>
          <p:nvPr/>
        </p:nvSpPr>
        <p:spPr>
          <a:xfrm>
            <a:off x="4050128" y="3804492"/>
            <a:ext cx="38910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79941">
            <a:extLst>
              <a:ext uri="{FF2B5EF4-FFF2-40B4-BE49-F238E27FC236}">
                <a16:creationId xmlns:a16="http://schemas.microsoft.com/office/drawing/2014/main" id="{DC8B6C0B-22D6-42B2-88FA-A95D566026B0}"/>
              </a:ext>
            </a:extLst>
          </p:cNvPr>
          <p:cNvSpPr/>
          <p:nvPr/>
        </p:nvSpPr>
        <p:spPr>
          <a:xfrm>
            <a:off x="1316453" y="3804492"/>
            <a:ext cx="23511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taller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cbbd8">
            <a:extLst>
              <a:ext uri="{FF2B5EF4-FFF2-40B4-BE49-F238E27FC236}">
                <a16:creationId xmlns:a16="http://schemas.microsoft.com/office/drawing/2014/main" id="{BF3BDBE9-AE75-43DA-B292-6AA8749696B2}"/>
              </a:ext>
            </a:extLst>
          </p:cNvPr>
          <p:cNvSpPr/>
          <p:nvPr/>
        </p:nvSpPr>
        <p:spPr>
          <a:xfrm>
            <a:off x="1406940" y="2536524"/>
            <a:ext cx="73698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38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BEBF03C-7546-AD0A-2126-9875F332CF1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4199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most interesting way to travel is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train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most interesting way to travel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 always goes travelling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train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travelling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0b77">
            <a:extLst>
              <a:ext uri="{FF2B5EF4-FFF2-40B4-BE49-F238E27FC236}">
                <a16:creationId xmlns:a16="http://schemas.microsoft.com/office/drawing/2014/main" id="{B72645A1-1F0F-495A-8763-04D4209FE907}"/>
              </a:ext>
            </a:extLst>
          </p:cNvPr>
          <p:cNvSpPr/>
          <p:nvPr/>
        </p:nvSpPr>
        <p:spPr>
          <a:xfrm>
            <a:off x="6368415" y="4635167"/>
            <a:ext cx="183203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3c516">
            <a:extLst>
              <a:ext uri="{FF2B5EF4-FFF2-40B4-BE49-F238E27FC236}">
                <a16:creationId xmlns:a16="http://schemas.microsoft.com/office/drawing/2014/main" id="{718D312B-2E85-4F02-989E-4237276E8435}"/>
              </a:ext>
            </a:extLst>
          </p:cNvPr>
          <p:cNvSpPr/>
          <p:nvPr/>
        </p:nvSpPr>
        <p:spPr>
          <a:xfrm>
            <a:off x="770890" y="4635167"/>
            <a:ext cx="391483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813a6">
            <a:extLst>
              <a:ext uri="{FF2B5EF4-FFF2-40B4-BE49-F238E27FC236}">
                <a16:creationId xmlns:a16="http://schemas.microsoft.com/office/drawing/2014/main" id="{657968AB-CB32-4108-AE4A-CE6D8606175E}"/>
              </a:ext>
            </a:extLst>
          </p:cNvPr>
          <p:cNvSpPr/>
          <p:nvPr/>
        </p:nvSpPr>
        <p:spPr>
          <a:xfrm>
            <a:off x="770890" y="3367199"/>
            <a:ext cx="35751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6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666644A-B158-3088-E357-E85D5584F2A5}"/>
              </a:ext>
            </a:extLst>
          </p:cNvPr>
          <p:cNvSpPr txBox="1"/>
          <p:nvPr/>
        </p:nvSpPr>
        <p:spPr>
          <a:xfrm>
            <a:off x="845704" y="3784745"/>
            <a:ext cx="9960842" cy="25545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Coco Taxi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Next time you visit Havana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 travel around the city in a Coco Taxi. The taxi is called Coco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because it’s like a coconut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椰子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With two seats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Coco Taxi is a bit noisy but cheap. </a:t>
            </a:r>
            <a:endParaRPr lang="zh-CN" altLang="en-US" sz="32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124D95-D42E-889C-52F1-9863BA0BC35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90445"/>
            <a:ext cx="10833100" cy="259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［人与社会·文化习俗］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Sometimes the best way to travel around a country is not always the quickest or the most modern. If you really want to learn about the culture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do as the locals do.</a:t>
            </a:r>
            <a:endParaRPr lang="zh-CN" altLang="en-US" sz="3200" dirty="0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16</TotalTime>
  <Words>1188</Words>
  <Application>Microsoft Office PowerPoint</Application>
  <PresentationFormat>宽屏</PresentationFormat>
  <Paragraphs>104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11</cp:revision>
  <dcterms:created xsi:type="dcterms:W3CDTF">2024-07-07T03:18:13Z</dcterms:created>
  <dcterms:modified xsi:type="dcterms:W3CDTF">2024-07-08T13:54:29Z</dcterms:modified>
</cp:coreProperties>
</file>