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259" r:id="rId12"/>
    <p:sldId id="882" r:id="rId13"/>
    <p:sldId id="883" r:id="rId14"/>
    <p:sldId id="884" r:id="rId15"/>
    <p:sldId id="885" r:id="rId16"/>
    <p:sldId id="886" r:id="rId17"/>
    <p:sldId id="887" r:id="rId18"/>
    <p:sldId id="888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Nothing is more enjoyable than playing tennis.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你觉得昨天晚上的网球赛怎么样？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 you feel about last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night’s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坐下，你会更舒服一点儿。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you will be a little more comfortable.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116c">
            <a:extLst>
              <a:ext uri="{FF2B5EF4-FFF2-40B4-BE49-F238E27FC236}">
                <a16:creationId xmlns:a16="http://schemas.microsoft.com/office/drawing/2014/main" id="{0CD46F8D-7446-4847-803F-7BC7895E5562}"/>
              </a:ext>
            </a:extLst>
          </p:cNvPr>
          <p:cNvSpPr/>
          <p:nvPr/>
        </p:nvSpPr>
        <p:spPr>
          <a:xfrm>
            <a:off x="669290" y="4321271"/>
            <a:ext cx="37545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d781b">
            <a:extLst>
              <a:ext uri="{FF2B5EF4-FFF2-40B4-BE49-F238E27FC236}">
                <a16:creationId xmlns:a16="http://schemas.microsoft.com/office/drawing/2014/main" id="{AB263A41-63E5-48A0-A797-75E06785FDE5}"/>
              </a:ext>
            </a:extLst>
          </p:cNvPr>
          <p:cNvSpPr/>
          <p:nvPr/>
        </p:nvSpPr>
        <p:spPr>
          <a:xfrm>
            <a:off x="6645402" y="3053303"/>
            <a:ext cx="43529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tennis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match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48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93186" y="1364791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有两个选项多余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Did you watch the basketball match between China and Japan yesterday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was exciting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was the score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73 to 71.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was great. It was a pity that I missed it.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look tired.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92214">
            <a:extLst>
              <a:ext uri="{FF2B5EF4-FFF2-40B4-BE49-F238E27FC236}">
                <a16:creationId xmlns:a16="http://schemas.microsoft.com/office/drawing/2014/main" id="{CADD850D-BDAB-4640-A6CC-306A45A6010B}"/>
              </a:ext>
            </a:extLst>
          </p:cNvPr>
          <p:cNvSpPr/>
          <p:nvPr/>
        </p:nvSpPr>
        <p:spPr>
          <a:xfrm>
            <a:off x="4309651" y="5899199"/>
            <a:ext cx="16177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af457">
            <a:extLst>
              <a:ext uri="{FF2B5EF4-FFF2-40B4-BE49-F238E27FC236}">
                <a16:creationId xmlns:a16="http://schemas.microsoft.com/office/drawing/2014/main" id="{D7458115-4115-46F2-9CC5-0BDD33E61370}"/>
              </a:ext>
            </a:extLst>
          </p:cNvPr>
          <p:cNvSpPr/>
          <p:nvPr/>
        </p:nvSpPr>
        <p:spPr>
          <a:xfrm>
            <a:off x="3226214" y="4631231"/>
            <a:ext cx="15955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  <p:sp>
        <p:nvSpPr>
          <p:cNvPr id="3" name="A_0917e">
            <a:extLst>
              <a:ext uri="{FF2B5EF4-FFF2-40B4-BE49-F238E27FC236}">
                <a16:creationId xmlns:a16="http://schemas.microsoft.com/office/drawing/2014/main" id="{5CFF748D-27EB-4229-AA99-C55DC3FA5134}"/>
              </a:ext>
            </a:extLst>
          </p:cNvPr>
          <p:cNvSpPr/>
          <p:nvPr/>
        </p:nvSpPr>
        <p:spPr>
          <a:xfrm>
            <a:off x="1662526" y="3363263"/>
            <a:ext cx="16971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brother hurt his knee yesterday so I had to stay in the hospital with him.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How’s your brother now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went home today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he still needs to stay in bed.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least three weeks.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fde3">
            <a:extLst>
              <a:ext uri="{FF2B5EF4-FFF2-40B4-BE49-F238E27FC236}">
                <a16:creationId xmlns:a16="http://schemas.microsoft.com/office/drawing/2014/main" id="{8E63BC00-330D-447B-BBAD-74F3EE72CBF3}"/>
              </a:ext>
            </a:extLst>
          </p:cNvPr>
          <p:cNvSpPr/>
          <p:nvPr/>
        </p:nvSpPr>
        <p:spPr>
          <a:xfrm>
            <a:off x="1748790" y="4315079"/>
            <a:ext cx="15716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5338c">
            <a:extLst>
              <a:ext uri="{FF2B5EF4-FFF2-40B4-BE49-F238E27FC236}">
                <a16:creationId xmlns:a16="http://schemas.microsoft.com/office/drawing/2014/main" id="{A541A136-067C-4C35-9A4D-F6B51F0F274D}"/>
              </a:ext>
            </a:extLst>
          </p:cNvPr>
          <p:cNvSpPr/>
          <p:nvPr/>
        </p:nvSpPr>
        <p:spPr>
          <a:xfrm>
            <a:off x="1748790" y="3047111"/>
            <a:ext cx="17193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58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163193" y="1510094"/>
            <a:ext cx="7187841" cy="393338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Don’t worry.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Of course I did.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What’s the matter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I’m sorry to hear that.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Chinese girls won the match.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How long will he stay in bed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007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27692" y="4254275"/>
            <a:ext cx="10833100" cy="13183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lazy                B.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tiredC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ugly              D. stupid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price              B.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timeC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fun                D. level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717f">
            <a:extLst>
              <a:ext uri="{FF2B5EF4-FFF2-40B4-BE49-F238E27FC236}">
                <a16:creationId xmlns:a16="http://schemas.microsoft.com/office/drawing/2014/main" id="{8F29E63F-3EE7-4747-9BD0-0086224D827F}"/>
              </a:ext>
            </a:extLst>
          </p:cNvPr>
          <p:cNvSpPr/>
          <p:nvPr/>
        </p:nvSpPr>
        <p:spPr>
          <a:xfrm>
            <a:off x="752470" y="5024535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27692" y="898530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［人与社会·体育活动］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河北中考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Some people have no interest in sports. They think that sports make them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smell bad. They say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waste time playing sports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these people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politely say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have not discovered the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sports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！”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c4b0">
            <a:extLst>
              <a:ext uri="{FF2B5EF4-FFF2-40B4-BE49-F238E27FC236}">
                <a16:creationId xmlns:a16="http://schemas.microsoft.com/office/drawing/2014/main" id="{F8AF0D55-A153-45EA-BCE3-18EA1ED3F826}"/>
              </a:ext>
            </a:extLst>
          </p:cNvPr>
          <p:cNvSpPr/>
          <p:nvPr/>
        </p:nvSpPr>
        <p:spPr>
          <a:xfrm>
            <a:off x="752470" y="435079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893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93186" y="3846526"/>
            <a:ext cx="10833100" cy="13183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call               B.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praiseC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help               D. cheer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win               B.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watchC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join                D. report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22305">
            <a:extLst>
              <a:ext uri="{FF2B5EF4-FFF2-40B4-BE49-F238E27FC236}">
                <a16:creationId xmlns:a16="http://schemas.microsoft.com/office/drawing/2014/main" id="{7574EF7C-BCEE-4ECE-BEC8-3F6BEBEC0A62}"/>
              </a:ext>
            </a:extLst>
          </p:cNvPr>
          <p:cNvSpPr/>
          <p:nvPr/>
        </p:nvSpPr>
        <p:spPr>
          <a:xfrm>
            <a:off x="717964" y="4577030"/>
            <a:ext cx="1366520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93186" y="1253124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0899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 me share with you a basketball game I played two weeks ago. Our parents and friends were there to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us. A lot of people were watching. We all wanted to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game in front of so many people.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9dd5">
            <a:extLst>
              <a:ext uri="{FF2B5EF4-FFF2-40B4-BE49-F238E27FC236}">
                <a16:creationId xmlns:a16="http://schemas.microsoft.com/office/drawing/2014/main" id="{4C4E35B6-FE91-4507-80A6-635D789823A8}"/>
              </a:ext>
            </a:extLst>
          </p:cNvPr>
          <p:cNvSpPr/>
          <p:nvPr/>
        </p:nvSpPr>
        <p:spPr>
          <a:xfrm>
            <a:off x="717964" y="394304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20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27692" y="4641976"/>
            <a:ext cx="10833100" cy="13183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suddenly      B. nearly	C. finally      D. recently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at first          B. at once	C. at times   D. at least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5c8b">
            <a:extLst>
              <a:ext uri="{FF2B5EF4-FFF2-40B4-BE49-F238E27FC236}">
                <a16:creationId xmlns:a16="http://schemas.microsoft.com/office/drawing/2014/main" id="{D431BC54-3877-4B50-A8FF-59963C82D639}"/>
              </a:ext>
            </a:extLst>
          </p:cNvPr>
          <p:cNvSpPr/>
          <p:nvPr/>
        </p:nvSpPr>
        <p:spPr>
          <a:xfrm>
            <a:off x="752470" y="5372480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27692" y="7682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0899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game was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over and we were one point behind. Our coach called us together and said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 is it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Either we score now or the game is over. Let’s work hard to score. Even if we don’t score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know that we have tried our best. So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boys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don’t think too much. It doesn’t matter if we lose. Just do it.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0e3f">
            <a:extLst>
              <a:ext uri="{FF2B5EF4-FFF2-40B4-BE49-F238E27FC236}">
                <a16:creationId xmlns:a16="http://schemas.microsoft.com/office/drawing/2014/main" id="{E21B12C2-7AA9-4596-A6FA-29349674A41A}"/>
              </a:ext>
            </a:extLst>
          </p:cNvPr>
          <p:cNvSpPr/>
          <p:nvPr/>
        </p:nvSpPr>
        <p:spPr>
          <a:xfrm>
            <a:off x="752470" y="473849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35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4270131"/>
            <a:ext cx="10833100" cy="13183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month     B. week	C. hour         D. minute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brave      B. active	C. proud       D. honest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e55e">
            <a:extLst>
              <a:ext uri="{FF2B5EF4-FFF2-40B4-BE49-F238E27FC236}">
                <a16:creationId xmlns:a16="http://schemas.microsoft.com/office/drawing/2014/main" id="{83DB585A-1F69-4F22-8646-30D6CFC2459D}"/>
              </a:ext>
            </a:extLst>
          </p:cNvPr>
          <p:cNvSpPr/>
          <p:nvPr/>
        </p:nvSpPr>
        <p:spPr>
          <a:xfrm>
            <a:off x="804228" y="5000635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864025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0899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last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game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truly scored and two teams tied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打成平局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went into overtime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加时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we lost in the end. But after the game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coach hugged all of us. He told us that he was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he had never seen a team try harder than us.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2835">
            <a:extLst>
              <a:ext uri="{FF2B5EF4-FFF2-40B4-BE49-F238E27FC236}">
                <a16:creationId xmlns:a16="http://schemas.microsoft.com/office/drawing/2014/main" id="{0F3CCAAD-5C01-4331-94DD-05DDA54A3432}"/>
              </a:ext>
            </a:extLst>
          </p:cNvPr>
          <p:cNvSpPr/>
          <p:nvPr/>
        </p:nvSpPr>
        <p:spPr>
          <a:xfrm>
            <a:off x="804228" y="436665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78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4272885"/>
            <a:ext cx="10833100" cy="13193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feel               B. face		C.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guess         D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give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 advice        B. order	C. action        D. interest</a:t>
            </a:r>
            <a:endParaRPr lang="zh-CN" altLang="en-US" sz="3200" dirty="0"/>
          </a:p>
        </p:txBody>
      </p:sp>
      <p:sp>
        <p:nvSpPr>
          <p:cNvPr id="5" name="A_0634f">
            <a:extLst>
              <a:ext uri="{FF2B5EF4-FFF2-40B4-BE49-F238E27FC236}">
                <a16:creationId xmlns:a16="http://schemas.microsoft.com/office/drawing/2014/main" id="{362FE313-2A4B-4923-89C9-BAF499C40E1F}"/>
              </a:ext>
            </a:extLst>
          </p:cNvPr>
          <p:cNvSpPr/>
          <p:nvPr/>
        </p:nvSpPr>
        <p:spPr>
          <a:xfrm>
            <a:off x="804228" y="5003389"/>
            <a:ext cx="1366520" cy="48235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A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307"/>
            <a:ext cx="11155992" cy="3233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0899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be honest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lot of pleasure in playing sports. It makes me happy and comfortable. That’s why I play sports whenever I get the chance. So my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to choose a sport and keep doing it. Your body will thank you and your mind will be ready to work well.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3391">
            <a:extLst>
              <a:ext uri="{FF2B5EF4-FFF2-40B4-BE49-F238E27FC236}">
                <a16:creationId xmlns:a16="http://schemas.microsoft.com/office/drawing/2014/main" id="{8C6F6AA2-0594-4E72-AC00-30B7F6651985}"/>
              </a:ext>
            </a:extLst>
          </p:cNvPr>
          <p:cNvSpPr/>
          <p:nvPr/>
        </p:nvSpPr>
        <p:spPr>
          <a:xfrm>
            <a:off x="804228" y="436940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34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1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Nothing is more enjoyable than playing tennis.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3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Sports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64975" y="1410655"/>
            <a:ext cx="11456731" cy="4837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0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根据句意、首字母及汉语提示完成单词。</a:t>
            </a:r>
            <a:endParaRPr lang="zh-CN" altLang="zh-CN" sz="30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the end of the basketball match our team </a:t>
            </a:r>
            <a:r>
              <a:rPr lang="en-US" altLang="zh-CN" sz="30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得分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boys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ball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games.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Bob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Dave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0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排球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alone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无聊的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wanted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catch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ball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unluckily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未达到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bedroom</a:t>
            </a:r>
            <a:r>
              <a:rPr lang="zh-CN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0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Yeah</a:t>
            </a:r>
            <a:r>
              <a:rPr lang="zh-CN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000" b="1" dirty="0"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ten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minutes.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4bce8">
            <a:extLst>
              <a:ext uri="{FF2B5EF4-FFF2-40B4-BE49-F238E27FC236}">
                <a16:creationId xmlns:a16="http://schemas.microsoft.com/office/drawing/2014/main" id="{54B06334-01C1-40EA-A0CA-9B7746B8A012}"/>
              </a:ext>
            </a:extLst>
          </p:cNvPr>
          <p:cNvSpPr/>
          <p:nvPr/>
        </p:nvSpPr>
        <p:spPr>
          <a:xfrm>
            <a:off x="3209763" y="5667695"/>
            <a:ext cx="1922018" cy="4473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lready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089cb">
            <a:extLst>
              <a:ext uri="{FF2B5EF4-FFF2-40B4-BE49-F238E27FC236}">
                <a16:creationId xmlns:a16="http://schemas.microsoft.com/office/drawing/2014/main" id="{C96BA760-CB47-420C-AC2F-EB86C18F1915}"/>
              </a:ext>
            </a:extLst>
          </p:cNvPr>
          <p:cNvSpPr/>
          <p:nvPr/>
        </p:nvSpPr>
        <p:spPr>
          <a:xfrm>
            <a:off x="8533095" y="4478975"/>
            <a:ext cx="167328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issed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7e18a">
            <a:extLst>
              <a:ext uri="{FF2B5EF4-FFF2-40B4-BE49-F238E27FC236}">
                <a16:creationId xmlns:a16="http://schemas.microsoft.com/office/drawing/2014/main" id="{86BA3F35-665F-4C8E-9B1A-CE2FD9CE5498}"/>
              </a:ext>
            </a:extLst>
          </p:cNvPr>
          <p:cNvSpPr/>
          <p:nvPr/>
        </p:nvSpPr>
        <p:spPr>
          <a:xfrm>
            <a:off x="5355428" y="3884615"/>
            <a:ext cx="175901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oring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be73a">
            <a:extLst>
              <a:ext uri="{FF2B5EF4-FFF2-40B4-BE49-F238E27FC236}">
                <a16:creationId xmlns:a16="http://schemas.microsoft.com/office/drawing/2014/main" id="{289B5079-5ACE-46F9-87D2-EE3D7A3B07E0}"/>
              </a:ext>
            </a:extLst>
          </p:cNvPr>
          <p:cNvSpPr/>
          <p:nvPr/>
        </p:nvSpPr>
        <p:spPr>
          <a:xfrm>
            <a:off x="1481928" y="3290255"/>
            <a:ext cx="22686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olleyball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3" name="A_8e3ff">
            <a:extLst>
              <a:ext uri="{FF2B5EF4-FFF2-40B4-BE49-F238E27FC236}">
                <a16:creationId xmlns:a16="http://schemas.microsoft.com/office/drawing/2014/main" id="{7C9B634C-4B27-4582-B1A0-356084C792D9}"/>
              </a:ext>
            </a:extLst>
          </p:cNvPr>
          <p:cNvSpPr/>
          <p:nvPr/>
        </p:nvSpPr>
        <p:spPr>
          <a:xfrm>
            <a:off x="8129870" y="2101535"/>
            <a:ext cx="179501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cored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66665" y="919858"/>
            <a:ext cx="11725335" cy="5154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friends and I spent an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(enjoy) day on the beach.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there any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(stadium) around here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Jimmy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(hurt) his legs and he couldn’t move at all.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Kate has got four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(baseball)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three basketballs and one football.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an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(excite) film it 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 the children love it.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1a9f9">
            <a:extLst>
              <a:ext uri="{FF2B5EF4-FFF2-40B4-BE49-F238E27FC236}">
                <a16:creationId xmlns:a16="http://schemas.microsoft.com/office/drawing/2014/main" id="{5565665A-62B0-4B32-8C5D-4D1DA3BA2EF1}"/>
              </a:ext>
            </a:extLst>
          </p:cNvPr>
          <p:cNvSpPr/>
          <p:nvPr/>
        </p:nvSpPr>
        <p:spPr>
          <a:xfrm>
            <a:off x="2363093" y="5454266"/>
            <a:ext cx="267817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162a0">
            <a:extLst>
              <a:ext uri="{FF2B5EF4-FFF2-40B4-BE49-F238E27FC236}">
                <a16:creationId xmlns:a16="http://schemas.microsoft.com/office/drawing/2014/main" id="{2DCC2E36-D2F6-4DAA-870D-6E8F02165065}"/>
              </a:ext>
            </a:extLst>
          </p:cNvPr>
          <p:cNvSpPr/>
          <p:nvPr/>
        </p:nvSpPr>
        <p:spPr>
          <a:xfrm>
            <a:off x="3868614" y="4186298"/>
            <a:ext cx="290519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baseballs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cec84">
            <a:extLst>
              <a:ext uri="{FF2B5EF4-FFF2-40B4-BE49-F238E27FC236}">
                <a16:creationId xmlns:a16="http://schemas.microsoft.com/office/drawing/2014/main" id="{9E76BA93-056B-44C8-9757-681D61BCE5B4}"/>
              </a:ext>
            </a:extLst>
          </p:cNvPr>
          <p:cNvSpPr/>
          <p:nvPr/>
        </p:nvSpPr>
        <p:spPr>
          <a:xfrm>
            <a:off x="2058293" y="3552314"/>
            <a:ext cx="2090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hurt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34714">
            <a:extLst>
              <a:ext uri="{FF2B5EF4-FFF2-40B4-BE49-F238E27FC236}">
                <a16:creationId xmlns:a16="http://schemas.microsoft.com/office/drawing/2014/main" id="{E243E543-180C-47C8-A677-1FC2F1848F25}"/>
              </a:ext>
            </a:extLst>
          </p:cNvPr>
          <p:cNvSpPr/>
          <p:nvPr/>
        </p:nvSpPr>
        <p:spPr>
          <a:xfrm>
            <a:off x="3242123" y="2918330"/>
            <a:ext cx="28813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stadiums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52ccd">
            <a:extLst>
              <a:ext uri="{FF2B5EF4-FFF2-40B4-BE49-F238E27FC236}">
                <a16:creationId xmlns:a16="http://schemas.microsoft.com/office/drawing/2014/main" id="{783DEB07-C0F1-4196-80B5-0920B23D79B8}"/>
              </a:ext>
            </a:extLst>
          </p:cNvPr>
          <p:cNvSpPr/>
          <p:nvPr/>
        </p:nvSpPr>
        <p:spPr>
          <a:xfrm>
            <a:off x="5344418" y="1650362"/>
            <a:ext cx="29940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enjoyable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97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do you like to listen to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 in your free time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I feel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 listening to it.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relaxing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relaxing	  B. relaxing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relaxed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relaxed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relax                D. relaxed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relaxing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15f0a">
            <a:extLst>
              <a:ext uri="{FF2B5EF4-FFF2-40B4-BE49-F238E27FC236}">
                <a16:creationId xmlns:a16="http://schemas.microsoft.com/office/drawing/2014/main" id="{03F9A596-B800-44F9-9DDC-05F2CFFA614F}"/>
              </a:ext>
            </a:extLst>
          </p:cNvPr>
          <p:cNvSpPr/>
          <p:nvPr/>
        </p:nvSpPr>
        <p:spPr>
          <a:xfrm>
            <a:off x="804228" y="241312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975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益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阳中考改编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Shall we play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soccer this afternoon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Sounds good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 don’t have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soccer.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 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/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              	D. /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/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2ab4">
            <a:extLst>
              <a:ext uri="{FF2B5EF4-FFF2-40B4-BE49-F238E27FC236}">
                <a16:creationId xmlns:a16="http://schemas.microsoft.com/office/drawing/2014/main" id="{DBE22781-68B4-4E3B-BD6D-4756654E33CA}"/>
              </a:ext>
            </a:extLst>
          </p:cNvPr>
          <p:cNvSpPr/>
          <p:nvPr/>
        </p:nvSpPr>
        <p:spPr>
          <a:xfrm>
            <a:off x="804228" y="209923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18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0656" y="1582340"/>
            <a:ext cx="11311267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worry. We have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 to finish the job.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lot               B. many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plenty of           D. lot of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score is 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not surprised. I’m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 about the result of the match.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still               B. just now	C. just                   D. already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fb13">
            <a:extLst>
              <a:ext uri="{FF2B5EF4-FFF2-40B4-BE49-F238E27FC236}">
                <a16:creationId xmlns:a16="http://schemas.microsoft.com/office/drawing/2014/main" id="{D0D65700-CAB6-49DD-8DDE-8BCDAAC78180}"/>
              </a:ext>
            </a:extLst>
          </p:cNvPr>
          <p:cNvSpPr/>
          <p:nvPr/>
        </p:nvSpPr>
        <p:spPr>
          <a:xfrm>
            <a:off x="545434" y="294682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3" name="A_1831d">
            <a:extLst>
              <a:ext uri="{FF2B5EF4-FFF2-40B4-BE49-F238E27FC236}">
                <a16:creationId xmlns:a16="http://schemas.microsoft.com/office/drawing/2014/main" id="{48A44B8D-6848-4DB5-A3CB-D54A074AB500}"/>
              </a:ext>
            </a:extLst>
          </p:cNvPr>
          <p:cNvSpPr/>
          <p:nvPr/>
        </p:nvSpPr>
        <p:spPr>
          <a:xfrm>
            <a:off x="545434" y="167886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410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didn’t do a good job.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After all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you’ve tried your best.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Never mind               B. With pleasure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Not at all                   D. That’s OK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efd4">
            <a:extLst>
              <a:ext uri="{FF2B5EF4-FFF2-40B4-BE49-F238E27FC236}">
                <a16:creationId xmlns:a16="http://schemas.microsoft.com/office/drawing/2014/main" id="{C4B2CE3B-30E7-43F6-966B-EB698E2AFCC9}"/>
              </a:ext>
            </a:extLst>
          </p:cNvPr>
          <p:cNvSpPr/>
          <p:nvPr/>
        </p:nvSpPr>
        <p:spPr>
          <a:xfrm>
            <a:off x="804228" y="241665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78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97654" y="1111460"/>
            <a:ext cx="11794346" cy="4513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你怎么了，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matter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Tony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我感觉独自待在家里挺好的。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feel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alone is very good.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人们喜欢坐火车，那是因为它更便宜一些。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 like taking the train.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cheaper.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d5a37">
            <a:extLst>
              <a:ext uri="{FF2B5EF4-FFF2-40B4-BE49-F238E27FC236}">
                <a16:creationId xmlns:a16="http://schemas.microsoft.com/office/drawing/2014/main" id="{42AA8A98-8017-41B2-9B03-3189EC752A87}"/>
              </a:ext>
            </a:extLst>
          </p:cNvPr>
          <p:cNvSpPr/>
          <p:nvPr/>
        </p:nvSpPr>
        <p:spPr>
          <a:xfrm>
            <a:off x="5283344" y="5011884"/>
            <a:ext cx="4803012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dfd2f">
            <a:extLst>
              <a:ext uri="{FF2B5EF4-FFF2-40B4-BE49-F238E27FC236}">
                <a16:creationId xmlns:a16="http://schemas.microsoft.com/office/drawing/2014/main" id="{D5D46250-2A12-4200-BF34-4706062731DA}"/>
              </a:ext>
            </a:extLst>
          </p:cNvPr>
          <p:cNvSpPr/>
          <p:nvPr/>
        </p:nvSpPr>
        <p:spPr>
          <a:xfrm>
            <a:off x="1359044" y="3743916"/>
            <a:ext cx="576904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128fd">
            <a:extLst>
              <a:ext uri="{FF2B5EF4-FFF2-40B4-BE49-F238E27FC236}">
                <a16:creationId xmlns:a16="http://schemas.microsoft.com/office/drawing/2014/main" id="{03D06862-1B18-47F1-A538-43A1FEB136F4}"/>
              </a:ext>
            </a:extLst>
          </p:cNvPr>
          <p:cNvSpPr/>
          <p:nvPr/>
        </p:nvSpPr>
        <p:spPr>
          <a:xfrm>
            <a:off x="4463940" y="2475948"/>
            <a:ext cx="21924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79fce">
            <a:extLst>
              <a:ext uri="{FF2B5EF4-FFF2-40B4-BE49-F238E27FC236}">
                <a16:creationId xmlns:a16="http://schemas.microsoft.com/office/drawing/2014/main" id="{0FA27969-481D-4E29-A554-137026C28DD4}"/>
              </a:ext>
            </a:extLst>
          </p:cNvPr>
          <p:cNvSpPr/>
          <p:nvPr/>
        </p:nvSpPr>
        <p:spPr>
          <a:xfrm>
            <a:off x="387494" y="2475948"/>
            <a:ext cx="26741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81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14</TotalTime>
  <Words>1306</Words>
  <Application>Microsoft Office PowerPoint</Application>
  <PresentationFormat>宽屏</PresentationFormat>
  <Paragraphs>121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10</cp:revision>
  <dcterms:created xsi:type="dcterms:W3CDTF">2024-07-07T03:18:13Z</dcterms:created>
  <dcterms:modified xsi:type="dcterms:W3CDTF">2024-07-08T13:28:22Z</dcterms:modified>
</cp:coreProperties>
</file>