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England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 usually drink tea with milk.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5A30D0-77DA-323B-B35E-73489D1957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不仅是我哥哥，还是我最好的朋友。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brother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best friend.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我喜欢吃炸鱼加炸薯条。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to eat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不要挤着上公交车。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c5ea">
            <a:extLst>
              <a:ext uri="{FF2B5EF4-FFF2-40B4-BE49-F238E27FC236}">
                <a16:creationId xmlns:a16="http://schemas.microsoft.com/office/drawing/2014/main" id="{47B01249-7747-4F73-8EED-561E9C19FBC3}"/>
              </a:ext>
            </a:extLst>
          </p:cNvPr>
          <p:cNvSpPr/>
          <p:nvPr/>
        </p:nvSpPr>
        <p:spPr>
          <a:xfrm>
            <a:off x="1763078" y="5262960"/>
            <a:ext cx="726446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39d5">
            <a:extLst>
              <a:ext uri="{FF2B5EF4-FFF2-40B4-BE49-F238E27FC236}">
                <a16:creationId xmlns:a16="http://schemas.microsoft.com/office/drawing/2014/main" id="{4D27900F-D434-443D-A942-0DF2303F1427}"/>
              </a:ext>
            </a:extLst>
          </p:cNvPr>
          <p:cNvSpPr/>
          <p:nvPr/>
        </p:nvSpPr>
        <p:spPr>
          <a:xfrm>
            <a:off x="2723515" y="3994992"/>
            <a:ext cx="53293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chips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44a10">
            <a:extLst>
              <a:ext uri="{FF2B5EF4-FFF2-40B4-BE49-F238E27FC236}">
                <a16:creationId xmlns:a16="http://schemas.microsoft.com/office/drawing/2014/main" id="{1B1A169C-2864-4305-8CAC-E739DF33F824}"/>
              </a:ext>
            </a:extLst>
          </p:cNvPr>
          <p:cNvSpPr/>
          <p:nvPr/>
        </p:nvSpPr>
        <p:spPr>
          <a:xfrm>
            <a:off x="6971221" y="2727024"/>
            <a:ext cx="20114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3873">
            <a:extLst>
              <a:ext uri="{FF2B5EF4-FFF2-40B4-BE49-F238E27FC236}">
                <a16:creationId xmlns:a16="http://schemas.microsoft.com/office/drawing/2014/main" id="{13A02CCA-2D37-49AC-BE4D-16245061D3A8}"/>
              </a:ext>
            </a:extLst>
          </p:cNvPr>
          <p:cNvSpPr/>
          <p:nvPr/>
        </p:nvSpPr>
        <p:spPr>
          <a:xfrm>
            <a:off x="1866265" y="2727024"/>
            <a:ext cx="35513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9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8969AD-6BCE-24DD-C4E1-605DE99F07CB}"/>
              </a:ext>
            </a:extLst>
          </p:cNvPr>
          <p:cNvSpPr txBox="1">
            <a:spLocks noChangeAspect="1"/>
          </p:cNvSpPr>
          <p:nvPr/>
        </p:nvSpPr>
        <p:spPr>
          <a:xfrm>
            <a:off x="234430" y="1812211"/>
            <a:ext cx="11723139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当你了解了他，你会发现他人非常好。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you’ll find he is quite nice.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你认为英式生活怎么样？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ae9f">
            <a:extLst>
              <a:ext uri="{FF2B5EF4-FFF2-40B4-BE49-F238E27FC236}">
                <a16:creationId xmlns:a16="http://schemas.microsoft.com/office/drawing/2014/main" id="{4811B697-C201-4E32-8D88-AD849A9C67C8}"/>
              </a:ext>
            </a:extLst>
          </p:cNvPr>
          <p:cNvSpPr/>
          <p:nvPr/>
        </p:nvSpPr>
        <p:spPr>
          <a:xfrm>
            <a:off x="4667683" y="4444667"/>
            <a:ext cx="69374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90187">
            <a:extLst>
              <a:ext uri="{FF2B5EF4-FFF2-40B4-BE49-F238E27FC236}">
                <a16:creationId xmlns:a16="http://schemas.microsoft.com/office/drawing/2014/main" id="{A967734C-BC59-4461-9595-C4C75358F6AF}"/>
              </a:ext>
            </a:extLst>
          </p:cNvPr>
          <p:cNvSpPr/>
          <p:nvPr/>
        </p:nvSpPr>
        <p:spPr>
          <a:xfrm>
            <a:off x="2097520" y="2542715"/>
            <a:ext cx="5046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75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E748A6-6D8F-9B54-8AAB-309FF0FBA464}"/>
              </a:ext>
            </a:extLst>
          </p:cNvPr>
          <p:cNvSpPr txBox="1">
            <a:spLocks noChangeAspect="1"/>
          </p:cNvSpPr>
          <p:nvPr/>
        </p:nvSpPr>
        <p:spPr>
          <a:xfrm>
            <a:off x="513195" y="1400159"/>
            <a:ext cx="11457132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we’re going to have dinner with about 15 relatives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the first time for me to have dinner with so many relatives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know.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a smart boy. I am sure everyone will like you.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2f15">
            <a:extLst>
              <a:ext uri="{FF2B5EF4-FFF2-40B4-BE49-F238E27FC236}">
                <a16:creationId xmlns:a16="http://schemas.microsoft.com/office/drawing/2014/main" id="{9C2087CC-B6A3-4400-9609-E3847BEAE84E}"/>
              </a:ext>
            </a:extLst>
          </p:cNvPr>
          <p:cNvSpPr/>
          <p:nvPr/>
        </p:nvSpPr>
        <p:spPr>
          <a:xfrm>
            <a:off x="3474835" y="5934567"/>
            <a:ext cx="16177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fa6f">
            <a:extLst>
              <a:ext uri="{FF2B5EF4-FFF2-40B4-BE49-F238E27FC236}">
                <a16:creationId xmlns:a16="http://schemas.microsoft.com/office/drawing/2014/main" id="{9BFB8E65-B4D1-4C82-A242-F95D344AB9CC}"/>
              </a:ext>
            </a:extLst>
          </p:cNvPr>
          <p:cNvSpPr/>
          <p:nvPr/>
        </p:nvSpPr>
        <p:spPr>
          <a:xfrm>
            <a:off x="1582535" y="4032615"/>
            <a:ext cx="16819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5aca4">
            <a:extLst>
              <a:ext uri="{FF2B5EF4-FFF2-40B4-BE49-F238E27FC236}">
                <a16:creationId xmlns:a16="http://schemas.microsoft.com/office/drawing/2014/main" id="{0FAD02B7-272A-4DCF-A968-F678918DF0F5}"/>
              </a:ext>
            </a:extLst>
          </p:cNvPr>
          <p:cNvSpPr/>
          <p:nvPr/>
        </p:nvSpPr>
        <p:spPr>
          <a:xfrm>
            <a:off x="2168323" y="2764647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17F56E-70BA-8ECE-3F5D-83B9F470A63F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987920"/>
            <a:ext cx="1151255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that. But what should I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First of 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remember that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you is good manners.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means being patient and polite. There is nothing that costs less than civility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So keep smiling and remember to say thanks often.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sure you will be one.</a:t>
            </a:r>
            <a:endParaRPr lang="zh-CN" altLang="en-US" sz="3200" dirty="0"/>
          </a:p>
        </p:txBody>
      </p:sp>
      <p:sp>
        <p:nvSpPr>
          <p:cNvPr id="4" name="A_34472">
            <a:extLst>
              <a:ext uri="{FF2B5EF4-FFF2-40B4-BE49-F238E27FC236}">
                <a16:creationId xmlns:a16="http://schemas.microsoft.com/office/drawing/2014/main" id="{E625B66D-0A7B-4897-92A8-4ADF39CEA0E1}"/>
              </a:ext>
            </a:extLst>
          </p:cNvPr>
          <p:cNvSpPr/>
          <p:nvPr/>
        </p:nvSpPr>
        <p:spPr>
          <a:xfrm>
            <a:off x="2272665" y="4888344"/>
            <a:ext cx="1617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35ed0">
            <a:extLst>
              <a:ext uri="{FF2B5EF4-FFF2-40B4-BE49-F238E27FC236}">
                <a16:creationId xmlns:a16="http://schemas.microsoft.com/office/drawing/2014/main" id="{C448575E-D0F9-484C-B839-8CD5F844980C}"/>
              </a:ext>
            </a:extLst>
          </p:cNvPr>
          <p:cNvSpPr/>
          <p:nvPr/>
        </p:nvSpPr>
        <p:spPr>
          <a:xfrm>
            <a:off x="1431290" y="2352408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1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56F1EF-42FE-D592-365E-26F6CFE8191A}"/>
              </a:ext>
            </a:extLst>
          </p:cNvPr>
          <p:cNvSpPr txBox="1">
            <a:spLocks noChangeAspect="1"/>
          </p:cNvSpPr>
          <p:nvPr/>
        </p:nvSpPr>
        <p:spPr>
          <a:xfrm>
            <a:off x="1743479" y="1359875"/>
            <a:ext cx="8248419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I’ll try to be like a gentleman.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Take it easy.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 I bring some gifts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But you need to mind your manners.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do you mean by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can it be true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I can’t help feeling a bit nervous.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54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9B254B3-F2FF-9BCB-C417-F3BC0B724733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732121"/>
            <a:ext cx="1151255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［人与社会·文化习俗］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the saying goes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in Rome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as the Romans do.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Before you visit a country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learn about its social rules. Here are some interesting rules in different countries.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Thailand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see that the Thai people are always smiling. They are very kind.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simple thing can quickly make a Thai person unhappy. In this country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 touch anyone’s head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Thai people believe that the soul is in the head.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491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FA85EC-1E16-4839-B134-8D4CB55DC6A2}"/>
              </a:ext>
            </a:extLst>
          </p:cNvPr>
          <p:cNvSpPr txBox="1">
            <a:spLocks noChangeAspect="1"/>
          </p:cNvSpPr>
          <p:nvPr/>
        </p:nvSpPr>
        <p:spPr>
          <a:xfrm>
            <a:off x="217805" y="578289"/>
            <a:ext cx="11756390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are going to visit Chile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remember one simple rule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Don’t eat anything with your hands. In this country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table manners are very important. You should use knives and forks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even when you eat hamburgers and French fries.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Poland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guests usually choose flowers as presents for hostesses. Remember the number must be odd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one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eleven. And the hostesses don’t hope that you take away the cover of the flowers. You must be more careful when you give red roses to a woman because the red rose means love. In addition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Britain and Russia have the same custom of choosing flowers as gifts.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183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F21CD4-B281-1AF1-D3C6-3AA7E61CA8CC}"/>
              </a:ext>
            </a:extLst>
          </p:cNvPr>
          <p:cNvSpPr txBox="1">
            <a:spLocks noChangeAspect="1"/>
          </p:cNvSpPr>
          <p:nvPr/>
        </p:nvSpPr>
        <p:spPr>
          <a:xfrm>
            <a:off x="583565" y="1172036"/>
            <a:ext cx="1102487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most parts of the 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prefer others to be on time.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Mexicans think it’s impolite to do so. In Mexico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are always late for a friend’s party. If they have a business meeting to attend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also won’t be in a hurry. It is considered to be impolite to arrive anywhere on time. For a very long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Mexico had big problems with public transportation.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being late has become a habit now.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634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F54ED6-4C0E-080F-4365-D1B2A64447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bad table manners in Chile 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Eating food without washing hands.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Inviting ladies to take their seats first.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Touching people’s hands when eating.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Eating food with hands instead of forks.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8f82">
            <a:extLst>
              <a:ext uri="{FF2B5EF4-FFF2-40B4-BE49-F238E27FC236}">
                <a16:creationId xmlns:a16="http://schemas.microsoft.com/office/drawing/2014/main" id="{2F15A2FD-6652-4120-9F43-3C4F2E487185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8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E2C726-E39B-9FF8-2851-524F922208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polite to touch other people’s heads in Thailand.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People will not accept that the number of flowers is 12 in Poland.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If a business meeting is at 3 pm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Mexicans may appear at 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pm.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traffic in Mexico isn’t busy at 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Mexicans always go out late.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c621">
            <a:extLst>
              <a:ext uri="{FF2B5EF4-FFF2-40B4-BE49-F238E27FC236}">
                <a16:creationId xmlns:a16="http://schemas.microsoft.com/office/drawing/2014/main" id="{A854CEA8-E742-4847-BDF5-44E60B1921D7}"/>
              </a:ext>
            </a:extLst>
          </p:cNvPr>
          <p:cNvSpPr/>
          <p:nvPr/>
        </p:nvSpPr>
        <p:spPr>
          <a:xfrm>
            <a:off x="804228" y="113630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0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2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In England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you usually drink tea with milk.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Way of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FDD4E6-6428-BE53-3454-6B2A66E3623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which section of the newspaper would you probably read this article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Science.               B. Culture.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Sports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               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History.</a:t>
            </a:r>
            <a:endParaRPr lang="zh-CN" altLang="en-US" sz="3200" dirty="0"/>
          </a:p>
        </p:txBody>
      </p:sp>
      <p:sp>
        <p:nvSpPr>
          <p:cNvPr id="2" name="A_b1e3c">
            <a:extLst>
              <a:ext uri="{FF2B5EF4-FFF2-40B4-BE49-F238E27FC236}">
                <a16:creationId xmlns:a16="http://schemas.microsoft.com/office/drawing/2014/main" id="{900D6E5E-3F06-4E71-B561-766135692146}"/>
              </a:ext>
            </a:extLst>
          </p:cNvPr>
          <p:cNvSpPr/>
          <p:nvPr/>
        </p:nvSpPr>
        <p:spPr>
          <a:xfrm>
            <a:off x="804228" y="241617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2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8BB4F76-92D5-4A48-6269-4A41A6D35BCC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3429000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train and said goodbye to her mum.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red bus is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stopping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 to happen. Go out and make them happen.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7d6f">
            <a:extLst>
              <a:ext uri="{FF2B5EF4-FFF2-40B4-BE49-F238E27FC236}">
                <a16:creationId xmlns:a16="http://schemas.microsoft.com/office/drawing/2014/main" id="{8B294569-0FF0-47D5-95B1-A65AD68CAF54}"/>
              </a:ext>
            </a:extLst>
          </p:cNvPr>
          <p:cNvSpPr/>
          <p:nvPr/>
        </p:nvSpPr>
        <p:spPr>
          <a:xfrm>
            <a:off x="2058190" y="4793488"/>
            <a:ext cx="29242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 for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bce2">
            <a:extLst>
              <a:ext uri="{FF2B5EF4-FFF2-40B4-BE49-F238E27FC236}">
                <a16:creationId xmlns:a16="http://schemas.microsoft.com/office/drawing/2014/main" id="{3E12281F-0C63-4205-BF5F-84B72A69EC9D}"/>
              </a:ext>
            </a:extLst>
          </p:cNvPr>
          <p:cNvSpPr/>
          <p:nvPr/>
        </p:nvSpPr>
        <p:spPr>
          <a:xfrm>
            <a:off x="4897021" y="4159504"/>
            <a:ext cx="34322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bus stop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D102AD-F510-8357-D37A-D62ED377F654}"/>
              </a:ext>
            </a:extLst>
          </p:cNvPr>
          <p:cNvSpPr txBox="1">
            <a:spLocks noChangeAspect="1"/>
          </p:cNvSpPr>
          <p:nvPr/>
        </p:nvSpPr>
        <p:spPr>
          <a:xfrm>
            <a:off x="2522086" y="2006888"/>
            <a:ext cx="6718877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bus stop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wait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first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4c44">
            <a:extLst>
              <a:ext uri="{FF2B5EF4-FFF2-40B4-BE49-F238E27FC236}">
                <a16:creationId xmlns:a16="http://schemas.microsoft.com/office/drawing/2014/main" id="{85B9B4CD-5F38-4510-8A68-947BAEC0686F}"/>
              </a:ext>
            </a:extLst>
          </p:cNvPr>
          <p:cNvSpPr/>
          <p:nvPr/>
        </p:nvSpPr>
        <p:spPr>
          <a:xfrm>
            <a:off x="2240753" y="3525520"/>
            <a:ext cx="20892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 on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B091EB-4F39-B1C2-5837-F6A038ABC1B3}"/>
              </a:ext>
            </a:extLst>
          </p:cNvPr>
          <p:cNvSpPr txBox="1">
            <a:spLocks noChangeAspect="1"/>
          </p:cNvSpPr>
          <p:nvPr/>
        </p:nvSpPr>
        <p:spPr>
          <a:xfrm>
            <a:off x="464975" y="122495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A5EDA70-94FF-0C31-22AD-54B2B993E1A7}"/>
              </a:ext>
            </a:extLst>
          </p:cNvPr>
          <p:cNvSpPr txBox="1">
            <a:spLocks noChangeAspect="1"/>
          </p:cNvSpPr>
          <p:nvPr/>
        </p:nvSpPr>
        <p:spPr>
          <a:xfrm>
            <a:off x="2555337" y="1508125"/>
            <a:ext cx="6718877" cy="1313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the bus stop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wait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first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177C05-E5B4-4731-2BCE-3D2194B437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05431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meet Richard’s parents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weekend.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great tree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the light. Let’s find another place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f189">
            <a:extLst>
              <a:ext uri="{FF2B5EF4-FFF2-40B4-BE49-F238E27FC236}">
                <a16:creationId xmlns:a16="http://schemas.microsoft.com/office/drawing/2014/main" id="{9B761A41-19C8-4F7B-87B4-111789F9E45A}"/>
              </a:ext>
            </a:extLst>
          </p:cNvPr>
          <p:cNvSpPr/>
          <p:nvPr/>
        </p:nvSpPr>
        <p:spPr>
          <a:xfrm>
            <a:off x="4088321" y="4418807"/>
            <a:ext cx="2925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 away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ebad">
            <a:extLst>
              <a:ext uri="{FF2B5EF4-FFF2-40B4-BE49-F238E27FC236}">
                <a16:creationId xmlns:a16="http://schemas.microsoft.com/office/drawing/2014/main" id="{1CAA08E5-86E8-4350-864B-18EB7064BBC7}"/>
              </a:ext>
            </a:extLst>
          </p:cNvPr>
          <p:cNvSpPr/>
          <p:nvPr/>
        </p:nvSpPr>
        <p:spPr>
          <a:xfrm>
            <a:off x="7581680" y="3150839"/>
            <a:ext cx="38646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first time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847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1BE555-A899-94B4-99EA-6FE6168D81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places of interest are there in Yangzhou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recommend the Slender West Lake. A boat tour is a wonderful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movement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attraction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experience            D. research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4bbf">
            <a:extLst>
              <a:ext uri="{FF2B5EF4-FFF2-40B4-BE49-F238E27FC236}">
                <a16:creationId xmlns:a16="http://schemas.microsoft.com/office/drawing/2014/main" id="{FB64493F-0728-4E48-9FBD-AF383EEF30C9}"/>
              </a:ext>
            </a:extLst>
          </p:cNvPr>
          <p:cNvSpPr/>
          <p:nvPr/>
        </p:nvSpPr>
        <p:spPr>
          <a:xfrm>
            <a:off x="804228" y="20903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8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17CA5E-5CBD-2908-59B9-56BBFBEB624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 I stay here and wait for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You can go home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needn’t                B. can’t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mustn’t               D. shouldn’t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a51">
            <a:extLst>
              <a:ext uri="{FF2B5EF4-FFF2-40B4-BE49-F238E27FC236}">
                <a16:creationId xmlns:a16="http://schemas.microsoft.com/office/drawing/2014/main" id="{ABE7C736-D0D3-4299-946D-E5E487B15BA7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E14069-E5FC-9F76-170E-E94CD7DEE6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most museums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no shouting and no running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 anything.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couldn’t                B. can’t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needn’t                 D. mustn’t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cba9">
            <a:extLst>
              <a:ext uri="{FF2B5EF4-FFF2-40B4-BE49-F238E27FC236}">
                <a16:creationId xmlns:a16="http://schemas.microsoft.com/office/drawing/2014/main" id="{F376A9D4-12FE-4193-9F4C-2FBB2A03C1A1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9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EDC1BA-4B3F-2179-E30F-BC77C014E611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2000050"/>
            <a:ext cx="11224375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rain is getting lighter. Why don’t you go 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 may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umbrella by mistake. It has gone.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shut off                B. cut down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away            D. take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09e7">
            <a:extLst>
              <a:ext uri="{FF2B5EF4-FFF2-40B4-BE49-F238E27FC236}">
                <a16:creationId xmlns:a16="http://schemas.microsoft.com/office/drawing/2014/main" id="{0599224F-8C53-4678-AB56-B9D4426D1340}"/>
              </a:ext>
            </a:extLst>
          </p:cNvPr>
          <p:cNvSpPr/>
          <p:nvPr/>
        </p:nvSpPr>
        <p:spPr>
          <a:xfrm>
            <a:off x="804227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03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FA51D0-33C5-7B2D-EC5A-717267D9F1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room just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entered               B. notice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entering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noticed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enter                 D. noticed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entered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2fff">
            <a:extLst>
              <a:ext uri="{FF2B5EF4-FFF2-40B4-BE49-F238E27FC236}">
                <a16:creationId xmlns:a16="http://schemas.microsoft.com/office/drawing/2014/main" id="{E33E48AD-62D6-44EF-8B7D-0D5C78F86194}"/>
              </a:ext>
            </a:extLst>
          </p:cNvPr>
          <p:cNvSpPr/>
          <p:nvPr/>
        </p:nvSpPr>
        <p:spPr>
          <a:xfrm>
            <a:off x="804228" y="273940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28</TotalTime>
  <Words>1201</Words>
  <Application>Microsoft Office PowerPoint</Application>
  <PresentationFormat>宽屏</PresentationFormat>
  <Paragraphs>110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20</cp:revision>
  <dcterms:created xsi:type="dcterms:W3CDTF">2024-07-07T03:18:13Z</dcterms:created>
  <dcterms:modified xsi:type="dcterms:W3CDTF">2024-07-09T04:25:09Z</dcterms:modified>
</cp:coreProperties>
</file>