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 lives the farthest from school.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凉山州中考改编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complain about the new computer.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happened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 How are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 pleasure.               D. What a pity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9d64">
            <a:extLst>
              <a:ext uri="{FF2B5EF4-FFF2-40B4-BE49-F238E27FC236}">
                <a16:creationId xmlns:a16="http://schemas.microsoft.com/office/drawing/2014/main" id="{6A9A6A3D-AB02-4CDB-ADB0-9F472298C231}"/>
              </a:ext>
            </a:extLst>
          </p:cNvPr>
          <p:cNvSpPr/>
          <p:nvPr/>
        </p:nvSpPr>
        <p:spPr>
          <a:xfrm>
            <a:off x="804228" y="20992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6921" y="860383"/>
            <a:ext cx="11242256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 Lucy takes a taxi to school.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 Lucy goes to school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White comes from Canada. And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White comes from Canada.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can’t play with fire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Jimmy.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改为祈使句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fire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Jimmy.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dac2">
            <a:extLst>
              <a:ext uri="{FF2B5EF4-FFF2-40B4-BE49-F238E27FC236}">
                <a16:creationId xmlns:a16="http://schemas.microsoft.com/office/drawing/2014/main" id="{5E3A1AFF-44E2-4268-BD99-6710C7A0D1DF}"/>
              </a:ext>
            </a:extLst>
          </p:cNvPr>
          <p:cNvSpPr/>
          <p:nvPr/>
        </p:nvSpPr>
        <p:spPr>
          <a:xfrm>
            <a:off x="496761" y="5394791"/>
            <a:ext cx="40704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571f">
            <a:extLst>
              <a:ext uri="{FF2B5EF4-FFF2-40B4-BE49-F238E27FC236}">
                <a16:creationId xmlns:a16="http://schemas.microsoft.com/office/drawing/2014/main" id="{371DFB5E-EDA0-442D-BCB6-6ED0701B1BA9}"/>
              </a:ext>
            </a:extLst>
          </p:cNvPr>
          <p:cNvSpPr/>
          <p:nvPr/>
        </p:nvSpPr>
        <p:spPr>
          <a:xfrm>
            <a:off x="5968429" y="3492839"/>
            <a:ext cx="522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What/How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f13a">
            <a:extLst>
              <a:ext uri="{FF2B5EF4-FFF2-40B4-BE49-F238E27FC236}">
                <a16:creationId xmlns:a16="http://schemas.microsoft.com/office/drawing/2014/main" id="{FC8B20CA-1C22-4B1E-AF46-C8CE6773B6A1}"/>
              </a:ext>
            </a:extLst>
          </p:cNvPr>
          <p:cNvSpPr/>
          <p:nvPr/>
        </p:nvSpPr>
        <p:spPr>
          <a:xfrm>
            <a:off x="5927599" y="2224871"/>
            <a:ext cx="33147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taxi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4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1682623"/>
            <a:ext cx="1106972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Dave usually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rides a bike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school.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Dave usually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best way to go to work for Bob is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 a taxi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go to work for Bob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0513">
            <a:extLst>
              <a:ext uri="{FF2B5EF4-FFF2-40B4-BE49-F238E27FC236}">
                <a16:creationId xmlns:a16="http://schemas.microsoft.com/office/drawing/2014/main" id="{E35953CA-D00F-47FF-ABDF-458B1FFAE402}"/>
              </a:ext>
            </a:extLst>
          </p:cNvPr>
          <p:cNvSpPr/>
          <p:nvPr/>
        </p:nvSpPr>
        <p:spPr>
          <a:xfrm>
            <a:off x="669289" y="4315079"/>
            <a:ext cx="7339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54d7">
            <a:extLst>
              <a:ext uri="{FF2B5EF4-FFF2-40B4-BE49-F238E27FC236}">
                <a16:creationId xmlns:a16="http://schemas.microsoft.com/office/drawing/2014/main" id="{CAFE66E5-6580-4C76-944A-F17A22EE0909}"/>
              </a:ext>
            </a:extLst>
          </p:cNvPr>
          <p:cNvSpPr/>
          <p:nvPr/>
        </p:nvSpPr>
        <p:spPr>
          <a:xfrm>
            <a:off x="6401752" y="2372581"/>
            <a:ext cx="1832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ca3b">
            <a:extLst>
              <a:ext uri="{FF2B5EF4-FFF2-40B4-BE49-F238E27FC236}">
                <a16:creationId xmlns:a16="http://schemas.microsoft.com/office/drawing/2014/main" id="{4EC3E98B-6C07-4588-902E-562CF4E08335}"/>
              </a:ext>
            </a:extLst>
          </p:cNvPr>
          <p:cNvSpPr/>
          <p:nvPr/>
        </p:nvSpPr>
        <p:spPr>
          <a:xfrm>
            <a:off x="669289" y="2413127"/>
            <a:ext cx="3914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2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75934" y="1190445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missed the school bus this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got up late.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took a taxi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 with you. But I still arrived late for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b2c2">
            <a:extLst>
              <a:ext uri="{FF2B5EF4-FFF2-40B4-BE49-F238E27FC236}">
                <a16:creationId xmlns:a16="http://schemas.microsoft.com/office/drawing/2014/main" id="{A8E9BA56-FD7C-4850-9C0A-83631D210C60}"/>
              </a:ext>
            </a:extLst>
          </p:cNvPr>
          <p:cNvSpPr/>
          <p:nvPr/>
        </p:nvSpPr>
        <p:spPr>
          <a:xfrm>
            <a:off x="3185721" y="4456885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3" name="A_5d9a9">
            <a:extLst>
              <a:ext uri="{FF2B5EF4-FFF2-40B4-BE49-F238E27FC236}">
                <a16:creationId xmlns:a16="http://schemas.microsoft.com/office/drawing/2014/main" id="{4745D3A5-50ED-43ED-95C9-BEB379DCF027}"/>
              </a:ext>
            </a:extLst>
          </p:cNvPr>
          <p:cNvSpPr/>
          <p:nvPr/>
        </p:nvSpPr>
        <p:spPr>
          <a:xfrm>
            <a:off x="1667499" y="3188917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There’s too much traffic on the street so ...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were late for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Black’s class. What did she say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Nothing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felt very sorry for this. I must get up early in the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39b3">
            <a:extLst>
              <a:ext uri="{FF2B5EF4-FFF2-40B4-BE49-F238E27FC236}">
                <a16:creationId xmlns:a16="http://schemas.microsoft.com/office/drawing/2014/main" id="{B2826316-800E-4362-BEC7-020467D26031}"/>
              </a:ext>
            </a:extLst>
          </p:cNvPr>
          <p:cNvSpPr/>
          <p:nvPr/>
        </p:nvSpPr>
        <p:spPr>
          <a:xfrm>
            <a:off x="1771015" y="5262960"/>
            <a:ext cx="16177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b1bcb">
            <a:extLst>
              <a:ext uri="{FF2B5EF4-FFF2-40B4-BE49-F238E27FC236}">
                <a16:creationId xmlns:a16="http://schemas.microsoft.com/office/drawing/2014/main" id="{3157F3FC-7224-437C-9EF7-A561EF2738CE}"/>
              </a:ext>
            </a:extLst>
          </p:cNvPr>
          <p:cNvSpPr/>
          <p:nvPr/>
        </p:nvSpPr>
        <p:spPr>
          <a:xfrm>
            <a:off x="2761615" y="2727024"/>
            <a:ext cx="17042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339c">
            <a:extLst>
              <a:ext uri="{FF2B5EF4-FFF2-40B4-BE49-F238E27FC236}">
                <a16:creationId xmlns:a16="http://schemas.microsoft.com/office/drawing/2014/main" id="{66A39B05-5BE8-47F7-A9E5-1E05CDB353E2}"/>
              </a:ext>
            </a:extLst>
          </p:cNvPr>
          <p:cNvSpPr/>
          <p:nvPr/>
        </p:nvSpPr>
        <p:spPr>
          <a:xfrm>
            <a:off x="1771015" y="1459056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4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90665" y="1241766"/>
            <a:ext cx="8309275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That’s right.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happened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did you go to school then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Taxis are also slow in heavy traffic.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Taking a taxi is the fastest way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do you go to school every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No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don’t.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349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93186" y="4737354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good         B. easy	C. dangerous       D. bad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         B. cost	C. spend               D. get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5261">
            <a:extLst>
              <a:ext uri="{FF2B5EF4-FFF2-40B4-BE49-F238E27FC236}">
                <a16:creationId xmlns:a16="http://schemas.microsoft.com/office/drawing/2014/main" id="{DD9F3841-932F-4B3B-925F-DE83DAB2959E}"/>
              </a:ext>
            </a:extLst>
          </p:cNvPr>
          <p:cNvSpPr/>
          <p:nvPr/>
        </p:nvSpPr>
        <p:spPr>
          <a:xfrm>
            <a:off x="717964" y="5467858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3186" y="71646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［人与自我·学校生活］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26a3">
            <a:extLst>
              <a:ext uri="{FF2B5EF4-FFF2-40B4-BE49-F238E27FC236}">
                <a16:creationId xmlns:a16="http://schemas.microsoft.com/office/drawing/2014/main" id="{3963E4AC-D0AD-4D54-9177-2554DDB3A541}"/>
              </a:ext>
            </a:extLst>
          </p:cNvPr>
          <p:cNvSpPr/>
          <p:nvPr/>
        </p:nvSpPr>
        <p:spPr>
          <a:xfrm>
            <a:off x="717964" y="483387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3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75932" y="4048985"/>
            <a:ext cx="1143203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common      B. important     C. different     D. usual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minutes       B. hours	    C. days            D. seconds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beside          B. between	    C. behind        D. before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3663">
            <a:extLst>
              <a:ext uri="{FF2B5EF4-FFF2-40B4-BE49-F238E27FC236}">
                <a16:creationId xmlns:a16="http://schemas.microsoft.com/office/drawing/2014/main" id="{E6D77E09-F2E3-476D-87AB-E75B0940AA01}"/>
              </a:ext>
            </a:extLst>
          </p:cNvPr>
          <p:cNvSpPr/>
          <p:nvPr/>
        </p:nvSpPr>
        <p:spPr>
          <a:xfrm>
            <a:off x="700710" y="5413473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5" name="A_fe511">
            <a:extLst>
              <a:ext uri="{FF2B5EF4-FFF2-40B4-BE49-F238E27FC236}">
                <a16:creationId xmlns:a16="http://schemas.microsoft.com/office/drawing/2014/main" id="{F14901F4-963A-416A-BB4E-21C5031E14DB}"/>
              </a:ext>
            </a:extLst>
          </p:cNvPr>
          <p:cNvSpPr/>
          <p:nvPr/>
        </p:nvSpPr>
        <p:spPr>
          <a:xfrm>
            <a:off x="700710" y="47794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5933" y="809124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faraway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villages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quite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hard.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difficult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Usually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spend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village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river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village.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4" name="A_556bb">
            <a:extLst>
              <a:ext uri="{FF2B5EF4-FFF2-40B4-BE49-F238E27FC236}">
                <a16:creationId xmlns:a16="http://schemas.microsoft.com/office/drawing/2014/main" id="{B93298B4-E533-478E-A836-475FD4BB2D75}"/>
              </a:ext>
            </a:extLst>
          </p:cNvPr>
          <p:cNvSpPr/>
          <p:nvPr/>
        </p:nvSpPr>
        <p:spPr>
          <a:xfrm>
            <a:off x="700710" y="414550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8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4942" y="3868138"/>
            <a:ext cx="1141478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quietly           B. fast		C. loudly            D. clearly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cross               B. go through	C. walk by         D. go past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hardest          B. worst		C. happiest        D. saddest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              B. often		C. sometimes     D. usually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 boat              B. bridge		C. road               D. traffic</a:t>
            </a:r>
            <a:endParaRPr lang="zh-CN" altLang="en-US" sz="2800" dirty="0"/>
          </a:p>
        </p:txBody>
      </p:sp>
      <p:sp>
        <p:nvSpPr>
          <p:cNvPr id="8" name="A_8308a">
            <a:extLst>
              <a:ext uri="{FF2B5EF4-FFF2-40B4-BE49-F238E27FC236}">
                <a16:creationId xmlns:a16="http://schemas.microsoft.com/office/drawing/2014/main" id="{736DB7F0-2074-4634-B757-E82AB4720245}"/>
              </a:ext>
            </a:extLst>
          </p:cNvPr>
          <p:cNvSpPr/>
          <p:nvPr/>
        </p:nvSpPr>
        <p:spPr>
          <a:xfrm>
            <a:off x="753845" y="6183602"/>
            <a:ext cx="1278001" cy="42206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B </a:t>
            </a:r>
            <a:endParaRPr lang="zh-CN" altLang="en-US"/>
          </a:p>
        </p:txBody>
      </p:sp>
      <p:sp>
        <p:nvSpPr>
          <p:cNvPr id="7" name="A_e4411">
            <a:extLst>
              <a:ext uri="{FF2B5EF4-FFF2-40B4-BE49-F238E27FC236}">
                <a16:creationId xmlns:a16="http://schemas.microsoft.com/office/drawing/2014/main" id="{99767C7F-CF39-4D35-BEB0-87341A546846}"/>
              </a:ext>
            </a:extLst>
          </p:cNvPr>
          <p:cNvSpPr/>
          <p:nvPr/>
        </p:nvSpPr>
        <p:spPr>
          <a:xfrm>
            <a:off x="753845" y="5628866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6" name="A_ba7b2">
            <a:extLst>
              <a:ext uri="{FF2B5EF4-FFF2-40B4-BE49-F238E27FC236}">
                <a16:creationId xmlns:a16="http://schemas.microsoft.com/office/drawing/2014/main" id="{32B7E4DB-A025-47A3-AE9A-DF32F38317CA}"/>
              </a:ext>
            </a:extLst>
          </p:cNvPr>
          <p:cNvSpPr/>
          <p:nvPr/>
        </p:nvSpPr>
        <p:spPr>
          <a:xfrm>
            <a:off x="753845" y="507413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5" name="A_23e11">
            <a:extLst>
              <a:ext uri="{FF2B5EF4-FFF2-40B4-BE49-F238E27FC236}">
                <a16:creationId xmlns:a16="http://schemas.microsoft.com/office/drawing/2014/main" id="{D3E442AD-381E-4EEF-BEFF-FD3562A522CA}"/>
              </a:ext>
            </a:extLst>
          </p:cNvPr>
          <p:cNvSpPr/>
          <p:nvPr/>
        </p:nvSpPr>
        <p:spPr>
          <a:xfrm>
            <a:off x="753845" y="4519394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4943" y="568907"/>
            <a:ext cx="11138739" cy="340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ropeway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river.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191">
            <a:extLst>
              <a:ext uri="{FF2B5EF4-FFF2-40B4-BE49-F238E27FC236}">
                <a16:creationId xmlns:a16="http://schemas.microsoft.com/office/drawing/2014/main" id="{FA71E576-A0CB-4250-991E-4FDF587EEE25}"/>
              </a:ext>
            </a:extLst>
          </p:cNvPr>
          <p:cNvSpPr/>
          <p:nvPr/>
        </p:nvSpPr>
        <p:spPr>
          <a:xfrm>
            <a:off x="753845" y="396465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9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 lives the farthest from school.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Planes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ships and trains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4975" y="1445160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awful food during the trip.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invited some of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同班同学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my birthday party last weekend.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was a </a:t>
            </a:r>
            <a:r>
              <a:rPr lang="en-US" altLang="zh-CN" sz="3200" b="1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 </a:t>
            </a:r>
            <a:r>
              <a:rPr lang="en-US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事故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3531">
            <a:extLst>
              <a:ext uri="{FF2B5EF4-FFF2-40B4-BE49-F238E27FC236}">
                <a16:creationId xmlns:a16="http://schemas.microsoft.com/office/drawing/2014/main" id="{51B158B3-3983-41D2-BDA8-902F5117D615}"/>
              </a:ext>
            </a:extLst>
          </p:cNvPr>
          <p:cNvSpPr/>
          <p:nvPr/>
        </p:nvSpPr>
        <p:spPr>
          <a:xfrm>
            <a:off x="3818283" y="4711600"/>
            <a:ext cx="2157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ccident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55ed">
            <a:extLst>
              <a:ext uri="{FF2B5EF4-FFF2-40B4-BE49-F238E27FC236}">
                <a16:creationId xmlns:a16="http://schemas.microsoft.com/office/drawing/2014/main" id="{A039FDAC-DF03-437D-A1C5-B3CA64ACAF67}"/>
              </a:ext>
            </a:extLst>
          </p:cNvPr>
          <p:cNvSpPr/>
          <p:nvPr/>
        </p:nvSpPr>
        <p:spPr>
          <a:xfrm>
            <a:off x="4563265" y="3443632"/>
            <a:ext cx="2565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lassmates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3" name="A_e4431">
            <a:extLst>
              <a:ext uri="{FF2B5EF4-FFF2-40B4-BE49-F238E27FC236}">
                <a16:creationId xmlns:a16="http://schemas.microsoft.com/office/drawing/2014/main" id="{005054E4-FE43-4F47-9B4E-67FB10B4402E}"/>
              </a:ext>
            </a:extLst>
          </p:cNvPr>
          <p:cNvSpPr/>
          <p:nvPr/>
        </p:nvSpPr>
        <p:spPr>
          <a:xfrm>
            <a:off x="4202903" y="2175664"/>
            <a:ext cx="18415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xcept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2322799"/>
            <a:ext cx="1119049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公路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拥挤的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d1cc">
            <a:extLst>
              <a:ext uri="{FF2B5EF4-FFF2-40B4-BE49-F238E27FC236}">
                <a16:creationId xmlns:a16="http://schemas.microsoft.com/office/drawing/2014/main" id="{3C0065F5-8B10-4346-B475-120919D509CB}"/>
              </a:ext>
            </a:extLst>
          </p:cNvPr>
          <p:cNvSpPr/>
          <p:nvPr/>
        </p:nvSpPr>
        <p:spPr>
          <a:xfrm>
            <a:off x="8087677" y="3687287"/>
            <a:ext cx="221837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rowded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86a7f">
            <a:extLst>
              <a:ext uri="{FF2B5EF4-FFF2-40B4-BE49-F238E27FC236}">
                <a16:creationId xmlns:a16="http://schemas.microsoft.com/office/drawing/2014/main" id="{7C07BED5-BFAE-40F0-AF5B-31465785922C}"/>
              </a:ext>
            </a:extLst>
          </p:cNvPr>
          <p:cNvSpPr/>
          <p:nvPr/>
        </p:nvSpPr>
        <p:spPr>
          <a:xfrm>
            <a:off x="10839703" y="2432571"/>
            <a:ext cx="1547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oad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543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93186" y="332299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stayed with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night.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walk to the museum.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thinks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fastest way to work.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1dc5">
            <a:extLst>
              <a:ext uri="{FF2B5EF4-FFF2-40B4-BE49-F238E27FC236}">
                <a16:creationId xmlns:a16="http://schemas.microsoft.com/office/drawing/2014/main" id="{D9724AB5-79E3-45E2-8A4B-9F219EA78CAD}"/>
              </a:ext>
            </a:extLst>
          </p:cNvPr>
          <p:cNvSpPr/>
          <p:nvPr/>
        </p:nvSpPr>
        <p:spPr>
          <a:xfrm>
            <a:off x="3394489" y="4687481"/>
            <a:ext cx="516159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 the underground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bc4e3">
            <a:extLst>
              <a:ext uri="{FF2B5EF4-FFF2-40B4-BE49-F238E27FC236}">
                <a16:creationId xmlns:a16="http://schemas.microsoft.com/office/drawing/2014/main" id="{7CE5CA87-0E26-4EEF-97C2-4C7FA13ACCA2}"/>
              </a:ext>
            </a:extLst>
          </p:cNvPr>
          <p:cNvSpPr/>
          <p:nvPr/>
        </p:nvSpPr>
        <p:spPr>
          <a:xfrm>
            <a:off x="2367376" y="4053497"/>
            <a:ext cx="3116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 traffic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79717" y="1824287"/>
            <a:ext cx="6860037" cy="137268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 from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close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the underground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heavy traffic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3880">
            <a:extLst>
              <a:ext uri="{FF2B5EF4-FFF2-40B4-BE49-F238E27FC236}">
                <a16:creationId xmlns:a16="http://schemas.microsoft.com/office/drawing/2014/main" id="{153867C0-71FC-4D27-810F-BB5D94006BF6}"/>
              </a:ext>
            </a:extLst>
          </p:cNvPr>
          <p:cNvSpPr/>
          <p:nvPr/>
        </p:nvSpPr>
        <p:spPr>
          <a:xfrm>
            <a:off x="5132801" y="3419513"/>
            <a:ext cx="295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time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3186" y="951482"/>
            <a:ext cx="10833100" cy="746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43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13955" y="262762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lives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Linda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Helen or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Helen. She usually goes to school by bus.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all the cinemas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Blue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usually go there to see movies.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96c0">
            <a:extLst>
              <a:ext uri="{FF2B5EF4-FFF2-40B4-BE49-F238E27FC236}">
                <a16:creationId xmlns:a16="http://schemas.microsoft.com/office/drawing/2014/main" id="{6A4BECC3-823D-44E8-B53E-EAA3E98DEAC1}"/>
              </a:ext>
            </a:extLst>
          </p:cNvPr>
          <p:cNvSpPr/>
          <p:nvPr/>
        </p:nvSpPr>
        <p:spPr>
          <a:xfrm>
            <a:off x="7061733" y="4626099"/>
            <a:ext cx="3603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 closest 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493453" y="1254944"/>
            <a:ext cx="6860037" cy="137268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 from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 close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time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the underground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heavy traffic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240">
            <a:extLst>
              <a:ext uri="{FF2B5EF4-FFF2-40B4-BE49-F238E27FC236}">
                <a16:creationId xmlns:a16="http://schemas.microsoft.com/office/drawing/2014/main" id="{30876AF6-980A-485D-884B-9A0FE678C6ED}"/>
              </a:ext>
            </a:extLst>
          </p:cNvPr>
          <p:cNvSpPr/>
          <p:nvPr/>
        </p:nvSpPr>
        <p:spPr>
          <a:xfrm>
            <a:off x="4272495" y="2724147"/>
            <a:ext cx="33232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farthest from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1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movie would you like to watch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Tracy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Um ... it’s hard to make a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survey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choice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call                D. wish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3158">
            <a:extLst>
              <a:ext uri="{FF2B5EF4-FFF2-40B4-BE49-F238E27FC236}">
                <a16:creationId xmlns:a16="http://schemas.microsoft.com/office/drawing/2014/main" id="{3E2C55DB-BD5C-4BBA-BD88-9201AA4AFA38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88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75933" y="117093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goes back to Nanjing for the Spring Festival every year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year because he was busy with his work in Changzhou.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including        B. since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except             D. till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usually go to school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today I get there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father’s car.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          B. by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         D. 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f5dc">
            <a:extLst>
              <a:ext uri="{FF2B5EF4-FFF2-40B4-BE49-F238E27FC236}">
                <a16:creationId xmlns:a16="http://schemas.microsoft.com/office/drawing/2014/main" id="{F9777470-762C-4042-AB28-F0F575EB22BE}"/>
              </a:ext>
            </a:extLst>
          </p:cNvPr>
          <p:cNvSpPr/>
          <p:nvPr/>
        </p:nvSpPr>
        <p:spPr>
          <a:xfrm>
            <a:off x="700711" y="380339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3" name="A_7597a">
            <a:extLst>
              <a:ext uri="{FF2B5EF4-FFF2-40B4-BE49-F238E27FC236}">
                <a16:creationId xmlns:a16="http://schemas.microsoft.com/office/drawing/2014/main" id="{4CB258B1-9710-42F9-A425-739ED0BBD670}"/>
              </a:ext>
            </a:extLst>
          </p:cNvPr>
          <p:cNvSpPr/>
          <p:nvPr/>
        </p:nvSpPr>
        <p:spPr>
          <a:xfrm>
            <a:off x="700711" y="12674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12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Olympic spirit tells us nobody can win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just enjoy the games.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the time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time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at the same time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on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54e5">
            <a:extLst>
              <a:ext uri="{FF2B5EF4-FFF2-40B4-BE49-F238E27FC236}">
                <a16:creationId xmlns:a16="http://schemas.microsoft.com/office/drawing/2014/main" id="{C634E907-B633-4D59-A982-BB5A406B6441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33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</TotalTime>
  <Words>1358</Words>
  <Application>Microsoft Office PowerPoint</Application>
  <PresentationFormat>宽屏</PresentationFormat>
  <Paragraphs>124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2024-07-07T03:18:13Z</dcterms:created>
  <dcterms:modified xsi:type="dcterms:W3CDTF">2024-07-08T13:50:24Z</dcterms:modified>
</cp:coreProperties>
</file>