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8" y="317144"/>
            <a:ext cx="10052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模块考点突破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 提 升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8ED762-7F4B-4EE7-B7A3-F420B76029A6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F3D7542-0550-4F2A-B37C-DC2C87A4C7F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78095-1369-42F8-BDB1-5105EBC41CCA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E68BE450-4B61-44E9-B48B-38CA1A8C847D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F3902B4-FE4B-4886-B3EA-7B07DD40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BFF005-9B3C-4E19-9FA3-AC2E767509CF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B8AC93C-EF72-490B-91A5-233162FBBBA1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B9949B04-0C3F-4E61-BDC2-7433DB2FEA35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30115AA6-8F92-4731-AA65-CCD43CB48E2A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EF73010-E357-4C59-B54B-1913CF29ED95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 </a:t>
                  </a:r>
                  <a:r>
                    <a:rPr lang="en-US" altLang="zh-CN" sz="24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4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34AB65F-34C3-4782-87D3-4997ED305892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00B6A4F8-48C4-48AB-974D-1190E8961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AFDE90F-7064-1EA4-142F-99E38A81F0C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moonlight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月光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comes in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window. It’s so beautiful.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across             B. through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over                D.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dc15">
            <a:extLst>
              <a:ext uri="{FF2B5EF4-FFF2-40B4-BE49-F238E27FC236}">
                <a16:creationId xmlns:a16="http://schemas.microsoft.com/office/drawing/2014/main" id="{EF3156BD-D24B-4186-B18D-02C7EDEBAC47}"/>
              </a:ext>
            </a:extLst>
          </p:cNvPr>
          <p:cNvSpPr/>
          <p:nvPr/>
        </p:nvSpPr>
        <p:spPr>
          <a:xfrm>
            <a:off x="804228" y="241665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20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DC3544D-A745-392A-ABF1-47C687D152CB}"/>
              </a:ext>
            </a:extLst>
          </p:cNvPr>
          <p:cNvSpPr txBox="1">
            <a:spLocks noChangeAspect="1"/>
          </p:cNvSpPr>
          <p:nvPr/>
        </p:nvSpPr>
        <p:spPr>
          <a:xfrm>
            <a:off x="692150" y="996725"/>
            <a:ext cx="10807700" cy="5357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careful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house is too old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it may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heavy rain.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fall down               	  B. fall off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fall behind               D. fall into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why do you want to change the bed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it’s not comfortable and I can’t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quickly.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get up               	 B. dress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fall down                D. fall asleep</a:t>
            </a:r>
            <a:endParaRPr lang="zh-CN" altLang="en-US" sz="3200" dirty="0"/>
          </a:p>
        </p:txBody>
      </p:sp>
      <p:sp>
        <p:nvSpPr>
          <p:cNvPr id="4" name="A_dd16b">
            <a:extLst>
              <a:ext uri="{FF2B5EF4-FFF2-40B4-BE49-F238E27FC236}">
                <a16:creationId xmlns:a16="http://schemas.microsoft.com/office/drawing/2014/main" id="{B82F2A0A-F8E9-428E-BCD0-A985834BBE55}"/>
              </a:ext>
            </a:extLst>
          </p:cNvPr>
          <p:cNvSpPr/>
          <p:nvPr/>
        </p:nvSpPr>
        <p:spPr>
          <a:xfrm>
            <a:off x="804228" y="402541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976ee">
            <a:extLst>
              <a:ext uri="{FF2B5EF4-FFF2-40B4-BE49-F238E27FC236}">
                <a16:creationId xmlns:a16="http://schemas.microsoft.com/office/drawing/2014/main" id="{02DEAD83-96FA-4206-9CBE-948CED036BCF}"/>
              </a:ext>
            </a:extLst>
          </p:cNvPr>
          <p:cNvSpPr/>
          <p:nvPr/>
        </p:nvSpPr>
        <p:spPr>
          <a:xfrm>
            <a:off x="804228" y="168863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616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44218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90937" y="2409119"/>
            <a:ext cx="695363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 7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 famous story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1" y="3209338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模块考点突破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53780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6C45D98-A4F9-B16B-DB76-73FADE6EF15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21372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 the resolutions may be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 to keep.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		C. so        D. ever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遂宁中考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city Zibo is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popular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people want to go there for a trip this year.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              B. such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                D. very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a04d">
            <a:extLst>
              <a:ext uri="{FF2B5EF4-FFF2-40B4-BE49-F238E27FC236}">
                <a16:creationId xmlns:a16="http://schemas.microsoft.com/office/drawing/2014/main" id="{3923FA4B-0CB7-4502-85D7-6DDF545B7588}"/>
              </a:ext>
            </a:extLst>
          </p:cNvPr>
          <p:cNvSpPr/>
          <p:nvPr/>
        </p:nvSpPr>
        <p:spPr>
          <a:xfrm>
            <a:off x="804228" y="3753828"/>
            <a:ext cx="1366520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27b08">
            <a:extLst>
              <a:ext uri="{FF2B5EF4-FFF2-40B4-BE49-F238E27FC236}">
                <a16:creationId xmlns:a16="http://schemas.microsoft.com/office/drawing/2014/main" id="{82153F99-37AD-43CC-A5AA-F99BE20902B8}"/>
              </a:ext>
            </a:extLst>
          </p:cNvPr>
          <p:cNvSpPr/>
          <p:nvPr/>
        </p:nvSpPr>
        <p:spPr>
          <a:xfrm>
            <a:off x="804228" y="185187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FBA3B5C-AB99-E513-EA01-E70566ABEF3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00542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problem is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 for us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finish		B. too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finish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finish	D. 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we can finish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man was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excited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 anything when he heard the good news.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                	B. too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               D. very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a66a">
            <a:extLst>
              <a:ext uri="{FF2B5EF4-FFF2-40B4-BE49-F238E27FC236}">
                <a16:creationId xmlns:a16="http://schemas.microsoft.com/office/drawing/2014/main" id="{72F17D64-F310-4971-9198-B5CAA1D74AD9}"/>
              </a:ext>
            </a:extLst>
          </p:cNvPr>
          <p:cNvSpPr/>
          <p:nvPr/>
        </p:nvSpPr>
        <p:spPr>
          <a:xfrm>
            <a:off x="804228" y="3732998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a9177">
            <a:extLst>
              <a:ext uri="{FF2B5EF4-FFF2-40B4-BE49-F238E27FC236}">
                <a16:creationId xmlns:a16="http://schemas.microsoft.com/office/drawing/2014/main" id="{5A69D13B-F537-49D3-B925-518CFF6E6893}"/>
              </a:ext>
            </a:extLst>
          </p:cNvPr>
          <p:cNvSpPr/>
          <p:nvPr/>
        </p:nvSpPr>
        <p:spPr>
          <a:xfrm>
            <a:off x="804228" y="119706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149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4B76C22-A53D-C808-F96D-87019BCEED4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16923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boy was listening to music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was riding his bike.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when      B. while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after       D. before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ea27">
            <a:extLst>
              <a:ext uri="{FF2B5EF4-FFF2-40B4-BE49-F238E27FC236}">
                <a16:creationId xmlns:a16="http://schemas.microsoft.com/office/drawing/2014/main" id="{E0187B40-17A0-463C-854D-0204329A781B}"/>
              </a:ext>
            </a:extLst>
          </p:cNvPr>
          <p:cNvSpPr/>
          <p:nvPr/>
        </p:nvSpPr>
        <p:spPr>
          <a:xfrm>
            <a:off x="804228" y="264742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455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6124FD0-F293-7AFC-A6A0-3AA223F8B0E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missed my elder sister very much. Yesterday afternoon I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 her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someone knocked on the door. It was 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think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thought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while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was thinking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am thinking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while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f4be">
            <a:extLst>
              <a:ext uri="{FF2B5EF4-FFF2-40B4-BE49-F238E27FC236}">
                <a16:creationId xmlns:a16="http://schemas.microsoft.com/office/drawing/2014/main" id="{27C2A61B-D352-4542-9439-8BEE9919D87D}"/>
              </a:ext>
            </a:extLst>
          </p:cNvPr>
          <p:cNvSpPr/>
          <p:nvPr/>
        </p:nvSpPr>
        <p:spPr>
          <a:xfrm>
            <a:off x="804228" y="145905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07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F1005C8-33C8-5374-2653-D0C25B48E4A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an English program while her parents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TV.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was listening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watching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listened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were watching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was listening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watched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was listening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were watching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59f8">
            <a:extLst>
              <a:ext uri="{FF2B5EF4-FFF2-40B4-BE49-F238E27FC236}">
                <a16:creationId xmlns:a16="http://schemas.microsoft.com/office/drawing/2014/main" id="{8B874620-D4D3-490A-9EF1-F6BC87D8E591}"/>
              </a:ext>
            </a:extLst>
          </p:cNvPr>
          <p:cNvSpPr/>
          <p:nvPr/>
        </p:nvSpPr>
        <p:spPr>
          <a:xfrm>
            <a:off x="804228" y="17791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56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82BA3B7-B7AE-4C32-864C-660C79F7E3B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across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through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old man is in the middle of the street. It’s too dangerous.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 go and help him go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road.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through            B. along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across               D. over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d670">
            <a:extLst>
              <a:ext uri="{FF2B5EF4-FFF2-40B4-BE49-F238E27FC236}">
                <a16:creationId xmlns:a16="http://schemas.microsoft.com/office/drawing/2014/main" id="{F8278D41-67A1-48D1-8751-E67F7CE32042}"/>
              </a:ext>
            </a:extLst>
          </p:cNvPr>
          <p:cNvSpPr/>
          <p:nvPr/>
        </p:nvSpPr>
        <p:spPr>
          <a:xfrm>
            <a:off x="804228" y="241046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297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4CD3AA8-FB1E-1074-CB69-C7806B9D4B4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Qinhuai River runs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Nanjing and there are many beautiful bridges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river.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across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through               B. through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through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through            D. across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camped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small lake so that we could hear the river run.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off          B. around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through          D. by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580d">
            <a:extLst>
              <a:ext uri="{FF2B5EF4-FFF2-40B4-BE49-F238E27FC236}">
                <a16:creationId xmlns:a16="http://schemas.microsoft.com/office/drawing/2014/main" id="{2BD8B2A4-3BF2-4FDC-B35D-11167DED7C1F}"/>
              </a:ext>
            </a:extLst>
          </p:cNvPr>
          <p:cNvSpPr/>
          <p:nvPr/>
        </p:nvSpPr>
        <p:spPr>
          <a:xfrm>
            <a:off x="804228" y="36722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7c656">
            <a:extLst>
              <a:ext uri="{FF2B5EF4-FFF2-40B4-BE49-F238E27FC236}">
                <a16:creationId xmlns:a16="http://schemas.microsoft.com/office/drawing/2014/main" id="{BE02E712-3E14-41B7-B169-6619DC7E1197}"/>
              </a:ext>
            </a:extLst>
          </p:cNvPr>
          <p:cNvSpPr/>
          <p:nvPr/>
        </p:nvSpPr>
        <p:spPr>
          <a:xfrm>
            <a:off x="804228" y="113630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3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空.potx" id="{C8B5D4D6-29FF-4DD5-BE65-ED2E8393704B}" vid="{EB96020A-C4CB-44D0-A6A6-B115EE514E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模板无字号空</Template>
  <TotalTime>24</TotalTime>
  <Words>587</Words>
  <Application>Microsoft Office PowerPoint</Application>
  <PresentationFormat>宽屏</PresentationFormat>
  <Paragraphs>63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10</cp:revision>
  <dcterms:created xsi:type="dcterms:W3CDTF">2024-07-07T06:22:06Z</dcterms:created>
  <dcterms:modified xsi:type="dcterms:W3CDTF">2024-07-08T16:47:50Z</dcterms:modified>
</cp:coreProperties>
</file>