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259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Cambridge is a beautiful city in the east of England.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6703" y="751405"/>
            <a:ext cx="11173244" cy="579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Jimmy. Nice to meet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holiday is coming.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going to Xi’an to visit the Giant Wild Goose Pagoda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大雁塔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tell me something about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course. It is in the south of Xi’an and it’s about sixty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high.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200d">
            <a:extLst>
              <a:ext uri="{FF2B5EF4-FFF2-40B4-BE49-F238E27FC236}">
                <a16:creationId xmlns:a16="http://schemas.microsoft.com/office/drawing/2014/main" id="{B6B2FB6F-6271-462D-9847-D936F2C86268}"/>
              </a:ext>
            </a:extLst>
          </p:cNvPr>
          <p:cNvSpPr/>
          <p:nvPr/>
        </p:nvSpPr>
        <p:spPr>
          <a:xfrm>
            <a:off x="5794102" y="2749877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7fb7b">
            <a:extLst>
              <a:ext uri="{FF2B5EF4-FFF2-40B4-BE49-F238E27FC236}">
                <a16:creationId xmlns:a16="http://schemas.microsoft.com/office/drawing/2014/main" id="{AC5AAFC0-E3B7-4703-90D4-3D3E9A2F8F48}"/>
              </a:ext>
            </a:extLst>
          </p:cNvPr>
          <p:cNvSpPr/>
          <p:nvPr/>
        </p:nvSpPr>
        <p:spPr>
          <a:xfrm>
            <a:off x="4177456" y="2115893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you go there alone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aunt will go with 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We’ll leave at eight o’clock tomorrow morning.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hope you will have a good time there.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a53d">
            <a:extLst>
              <a:ext uri="{FF2B5EF4-FFF2-40B4-BE49-F238E27FC236}">
                <a16:creationId xmlns:a16="http://schemas.microsoft.com/office/drawing/2014/main" id="{545FE13E-D28D-4F71-AA10-ECF142210BB2}"/>
              </a:ext>
            </a:extLst>
          </p:cNvPr>
          <p:cNvSpPr/>
          <p:nvPr/>
        </p:nvSpPr>
        <p:spPr>
          <a:xfrm>
            <a:off x="1771015" y="3047111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645d">
            <a:extLst>
              <a:ext uri="{FF2B5EF4-FFF2-40B4-BE49-F238E27FC236}">
                <a16:creationId xmlns:a16="http://schemas.microsoft.com/office/drawing/2014/main" id="{812AD3FE-A570-4F64-9B86-9F7ADC0DEA24}"/>
              </a:ext>
            </a:extLst>
          </p:cNvPr>
          <p:cNvSpPr/>
          <p:nvPr/>
        </p:nvSpPr>
        <p:spPr>
          <a:xfrm>
            <a:off x="1748790" y="2413127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283f">
            <a:extLst>
              <a:ext uri="{FF2B5EF4-FFF2-40B4-BE49-F238E27FC236}">
                <a16:creationId xmlns:a16="http://schemas.microsoft.com/office/drawing/2014/main" id="{14706688-BCDC-4DC5-89C8-241DFE2B4FB1}"/>
              </a:ext>
            </a:extLst>
          </p:cNvPr>
          <p:cNvSpPr/>
          <p:nvPr/>
        </p:nvSpPr>
        <p:spPr>
          <a:xfrm>
            <a:off x="1771015" y="1779143"/>
            <a:ext cx="17119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63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629020" y="1310777"/>
            <a:ext cx="6773773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think it’s a good place to visit.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was your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Where are you going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When will you leave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Nice to meet you too.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We will go there by train.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No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won’t.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154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5438" y="1603669"/>
            <a:ext cx="11301981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［人与社会·文化景观］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日照中考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are tired of buildings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visit one of London’s many beautiful parks.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Hyde Park first opened to the people of London in the seventeenth century. It is not far from the shops of busy Oxford Street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is nice and quiet. In the center is the lake called the Serpentine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can take a boat out on the water.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72415" y="1394380"/>
            <a:ext cx="1119049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usually a lot of people at Speakers’ Corner. Some people come here because they want to tell the world important or interesting things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the government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science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the church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end of the world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 stand at the Corner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call out to all the people around them. Other people stand and listen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sometimes laugh 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062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Kensington Gardens is next to Hyde Park. Here you can see a statue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雕像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Peter Pan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famous boy in the book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J. M. Barrie. There is also a playground 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called the Diana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Princess of Wales Memorial Playground. And the playground has lots of exciting things for children.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425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73487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Regent’s Park is the home of London Zoo. The zoo opened in 1828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has animals and birds from all over the world. There is also a theatre in the park. On a summer’s evening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sit out and watch a play by Shakespeare. Or you can see the park from the water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boat along the canal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运河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Camden Lock to Little Venice. In the summer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listen to music in the park.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471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 James’s Park is next to the Mall. It is a small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very beautiful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is the oldest of the royal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皇家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parks. Lots of birds live on and around the lake in the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park.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0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can you listen to an interesting speech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Hyde Park.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Regent’s Park.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St James’s Park.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 Kensington Gardens.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30b9">
            <a:extLst>
              <a:ext uri="{FF2B5EF4-FFF2-40B4-BE49-F238E27FC236}">
                <a16:creationId xmlns:a16="http://schemas.microsoft.com/office/drawing/2014/main" id="{E0564F30-4F95-4ED3-9A0B-8ACF15BBE139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3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you do in Regent’s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 a statue of Peter Pan.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Enjoy plays or music.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 boating on the lake.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Watch birds on the playground.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3636">
            <a:extLst>
              <a:ext uri="{FF2B5EF4-FFF2-40B4-BE49-F238E27FC236}">
                <a16:creationId xmlns:a16="http://schemas.microsoft.com/office/drawing/2014/main" id="{82B48F12-027F-4E13-A1DB-593CAEC92E5D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12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Cambridge is a beautiful city in the east of England.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home town and my country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we know about St James’s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It’s a very old royal park.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It’s far away from the Mall.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was built in the 17th century.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It has a lake called the Serpentine.</a:t>
            </a:r>
            <a:endParaRPr lang="zh-CN" altLang="en-US" sz="3200"/>
          </a:p>
        </p:txBody>
      </p:sp>
      <p:sp>
        <p:nvSpPr>
          <p:cNvPr id="3" name="A_32810">
            <a:extLst>
              <a:ext uri="{FF2B5EF4-FFF2-40B4-BE49-F238E27FC236}">
                <a16:creationId xmlns:a16="http://schemas.microsoft.com/office/drawing/2014/main" id="{4B574AA4-D262-4412-BD9C-2D6B018B622F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37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4974" y="1224951"/>
            <a:ext cx="11422225" cy="5154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market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地区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乡下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雨伞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ours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3b8a">
            <a:extLst>
              <a:ext uri="{FF2B5EF4-FFF2-40B4-BE49-F238E27FC236}">
                <a16:creationId xmlns:a16="http://schemas.microsoft.com/office/drawing/2014/main" id="{A3520D3F-3891-47B2-962C-58857D556A76}"/>
              </a:ext>
            </a:extLst>
          </p:cNvPr>
          <p:cNvSpPr/>
          <p:nvPr/>
        </p:nvSpPr>
        <p:spPr>
          <a:xfrm>
            <a:off x="2753050" y="5785863"/>
            <a:ext cx="242157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mbrellas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c1c93">
            <a:extLst>
              <a:ext uri="{FF2B5EF4-FFF2-40B4-BE49-F238E27FC236}">
                <a16:creationId xmlns:a16="http://schemas.microsoft.com/office/drawing/2014/main" id="{2B148408-6E28-4A99-BB60-AE4F5C5F89C6}"/>
              </a:ext>
            </a:extLst>
          </p:cNvPr>
          <p:cNvSpPr/>
          <p:nvPr/>
        </p:nvSpPr>
        <p:spPr>
          <a:xfrm>
            <a:off x="2069302" y="4491391"/>
            <a:ext cx="2767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ountryside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b0a0">
            <a:extLst>
              <a:ext uri="{FF2B5EF4-FFF2-40B4-BE49-F238E27FC236}">
                <a16:creationId xmlns:a16="http://schemas.microsoft.com/office/drawing/2014/main" id="{1809A95D-F511-4BB4-A101-B0B191E4EA25}"/>
              </a:ext>
            </a:extLst>
          </p:cNvPr>
          <p:cNvSpPr/>
          <p:nvPr/>
        </p:nvSpPr>
        <p:spPr>
          <a:xfrm>
            <a:off x="9160474" y="3223423"/>
            <a:ext cx="14738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227e">
            <a:extLst>
              <a:ext uri="{FF2B5EF4-FFF2-40B4-BE49-F238E27FC236}">
                <a16:creationId xmlns:a16="http://schemas.microsoft.com/office/drawing/2014/main" id="{6ED2F7A4-06B2-43B1-93B4-7B7A3AB6D3CF}"/>
              </a:ext>
            </a:extLst>
          </p:cNvPr>
          <p:cNvSpPr/>
          <p:nvPr/>
        </p:nvSpPr>
        <p:spPr>
          <a:xfrm>
            <a:off x="5560786" y="2589439"/>
            <a:ext cx="24289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niversity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3" name="A_16685">
            <a:extLst>
              <a:ext uri="{FF2B5EF4-FFF2-40B4-BE49-F238E27FC236}">
                <a16:creationId xmlns:a16="http://schemas.microsoft.com/office/drawing/2014/main" id="{5AD26B9D-1400-482A-BFD8-7F414CDB122E}"/>
              </a:ext>
            </a:extLst>
          </p:cNvPr>
          <p:cNvSpPr/>
          <p:nvPr/>
        </p:nvSpPr>
        <p:spPr>
          <a:xfrm>
            <a:off x="4742652" y="1955455"/>
            <a:ext cx="16605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orth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so many people in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Tangcheng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Scenic Area.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always full of visitors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during the holidays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actually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finally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simply                  D. especially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f6a3">
            <a:extLst>
              <a:ext uri="{FF2B5EF4-FFF2-40B4-BE49-F238E27FC236}">
                <a16:creationId xmlns:a16="http://schemas.microsoft.com/office/drawing/2014/main" id="{F7F2A694-6392-404B-956B-891DC2CEB4E3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2197" y="1358053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)Nancy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take your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you to school. It’s raining heavily.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cup              B. watch		C. umbrella       D. dictionary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do you like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swimming or skating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well             B. better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best                D. the best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9334">
            <a:extLst>
              <a:ext uri="{FF2B5EF4-FFF2-40B4-BE49-F238E27FC236}">
                <a16:creationId xmlns:a16="http://schemas.microsoft.com/office/drawing/2014/main" id="{3F82F81F-A436-40FA-8728-1CB8AF27D9BC}"/>
              </a:ext>
            </a:extLst>
          </p:cNvPr>
          <p:cNvSpPr/>
          <p:nvPr/>
        </p:nvSpPr>
        <p:spPr>
          <a:xfrm>
            <a:off x="786975" y="335652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A_34e4b">
            <a:extLst>
              <a:ext uri="{FF2B5EF4-FFF2-40B4-BE49-F238E27FC236}">
                <a16:creationId xmlns:a16="http://schemas.microsoft.com/office/drawing/2014/main" id="{BE314CF0-C35F-46E5-8B80-BBA6A55797EB}"/>
              </a:ext>
            </a:extLst>
          </p:cNvPr>
          <p:cNvSpPr/>
          <p:nvPr/>
        </p:nvSpPr>
        <p:spPr>
          <a:xfrm>
            <a:off x="786975" y="145457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34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me something about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Dazhou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problem. It’s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northeast of Sichuan Province and it’s famous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 natural gas.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             B. 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              D.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86f1">
            <a:extLst>
              <a:ext uri="{FF2B5EF4-FFF2-40B4-BE49-F238E27FC236}">
                <a16:creationId xmlns:a16="http://schemas.microsoft.com/office/drawing/2014/main" id="{AE660557-BB11-44B9-B32E-B01BE4A92564}"/>
              </a:ext>
            </a:extLst>
          </p:cNvPr>
          <p:cNvSpPr/>
          <p:nvPr/>
        </p:nvSpPr>
        <p:spPr>
          <a:xfrm>
            <a:off x="804228" y="17791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81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was abroad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missed my family and friends very much.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did I.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the saying goes.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Great minds think alike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miss is as good as a mile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home is best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When in Rome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as the Romans do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93e9">
            <a:extLst>
              <a:ext uri="{FF2B5EF4-FFF2-40B4-BE49-F238E27FC236}">
                <a16:creationId xmlns:a16="http://schemas.microsoft.com/office/drawing/2014/main" id="{0B2C16CD-0033-45BD-BE9B-DE511D9E7C3E}"/>
              </a:ext>
            </a:extLst>
          </p:cNvPr>
          <p:cNvSpPr/>
          <p:nvPr/>
        </p:nvSpPr>
        <p:spPr>
          <a:xfrm>
            <a:off x="804228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58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27690" y="795447"/>
            <a:ext cx="1141478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玲玲说这些学生来自世界各地。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says these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over the world.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你妈妈喜欢沿河旅行吗？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your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river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在罗马有许多古老的教堂可以参观。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Rome.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0c96">
            <a:extLst>
              <a:ext uri="{FF2B5EF4-FFF2-40B4-BE49-F238E27FC236}">
                <a16:creationId xmlns:a16="http://schemas.microsoft.com/office/drawing/2014/main" id="{1084F5C9-4986-41CC-BDF9-EA8FB7E31CB0}"/>
              </a:ext>
            </a:extLst>
          </p:cNvPr>
          <p:cNvSpPr/>
          <p:nvPr/>
        </p:nvSpPr>
        <p:spPr>
          <a:xfrm>
            <a:off x="3482523" y="5329855"/>
            <a:ext cx="7303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churches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0784">
            <a:extLst>
              <a:ext uri="{FF2B5EF4-FFF2-40B4-BE49-F238E27FC236}">
                <a16:creationId xmlns:a16="http://schemas.microsoft.com/office/drawing/2014/main" id="{1D941350-7D00-47E0-9E27-A225D1DDAEA1}"/>
              </a:ext>
            </a:extLst>
          </p:cNvPr>
          <p:cNvSpPr/>
          <p:nvPr/>
        </p:nvSpPr>
        <p:spPr>
          <a:xfrm>
            <a:off x="3820661" y="4061887"/>
            <a:ext cx="59500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41fb6">
            <a:extLst>
              <a:ext uri="{FF2B5EF4-FFF2-40B4-BE49-F238E27FC236}">
                <a16:creationId xmlns:a16="http://schemas.microsoft.com/office/drawing/2014/main" id="{5DE1CCFE-D320-4D94-A078-734EE5004C2F}"/>
              </a:ext>
            </a:extLst>
          </p:cNvPr>
          <p:cNvSpPr/>
          <p:nvPr/>
        </p:nvSpPr>
        <p:spPr>
          <a:xfrm>
            <a:off x="5540368" y="2159935"/>
            <a:ext cx="475735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come/are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01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他们仅帮我们完成了工作的一部分。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only helped us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在这座城市的东边有一座教堂。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church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city.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169">
            <a:extLst>
              <a:ext uri="{FF2B5EF4-FFF2-40B4-BE49-F238E27FC236}">
                <a16:creationId xmlns:a16="http://schemas.microsoft.com/office/drawing/2014/main" id="{B7387493-F035-4037-91AE-A8C8206A0E9E}"/>
              </a:ext>
            </a:extLst>
          </p:cNvPr>
          <p:cNvSpPr/>
          <p:nvPr/>
        </p:nvSpPr>
        <p:spPr>
          <a:xfrm>
            <a:off x="3794633" y="4321271"/>
            <a:ext cx="60452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36b4a">
            <a:extLst>
              <a:ext uri="{FF2B5EF4-FFF2-40B4-BE49-F238E27FC236}">
                <a16:creationId xmlns:a16="http://schemas.microsoft.com/office/drawing/2014/main" id="{6FE7AD95-669F-4717-9233-A8226DDBE0F4}"/>
              </a:ext>
            </a:extLst>
          </p:cNvPr>
          <p:cNvSpPr/>
          <p:nvPr/>
        </p:nvSpPr>
        <p:spPr>
          <a:xfrm>
            <a:off x="5307965" y="3053303"/>
            <a:ext cx="3416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61</TotalTime>
  <Words>1221</Words>
  <Application>Microsoft Office PowerPoint</Application>
  <PresentationFormat>宽屏</PresentationFormat>
  <Paragraphs>111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2024-07-07T03:18:13Z</dcterms:created>
  <dcterms:modified xsi:type="dcterms:W3CDTF">2024-07-08T13:17:12Z</dcterms:modified>
</cp:coreProperties>
</file>