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80" r:id="rId10"/>
    <p:sldId id="876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70F083F-6451-9820-C136-7867B056AC34}"/>
              </a:ext>
            </a:extLst>
          </p:cNvPr>
          <p:cNvSpPr txBox="1">
            <a:spLocks noChangeAspect="1"/>
          </p:cNvSpPr>
          <p:nvPr/>
        </p:nvSpPr>
        <p:spPr>
          <a:xfrm>
            <a:off x="361458" y="1576440"/>
            <a:ext cx="1169543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请你根据下面提出的要求，以“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be careful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”为题，为中学生朋友写一篇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词左右的短文。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在家，看完电视后，及时关掉；独自在家时……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在学校，不要在教室里互相追逐；在运动时……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在路上，遵守交通规则……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参考词汇：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 after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2D89A69-739C-4D0E-BD31-7764F1F3035D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187617"/>
            <a:ext cx="10833100" cy="448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be careful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E2E64D-C76D-D758-E212-3405208FFA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96630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strangers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1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96D4B3-A556-4F72-8077-C8728A01E334}"/>
              </a:ext>
            </a:extLst>
          </p:cNvPr>
          <p:cNvSpPr txBox="1">
            <a:spLocks noChangeAspect="1"/>
          </p:cNvSpPr>
          <p:nvPr/>
        </p:nvSpPr>
        <p:spPr>
          <a:xfrm>
            <a:off x="467413" y="749002"/>
            <a:ext cx="11257625" cy="5763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2566D5-F28C-BEB0-AE2D-AFC299737274}"/>
              </a:ext>
            </a:extLst>
          </p:cNvPr>
          <p:cNvSpPr txBox="1">
            <a:spLocks noChangeAspect="1"/>
          </p:cNvSpPr>
          <p:nvPr/>
        </p:nvSpPr>
        <p:spPr>
          <a:xfrm>
            <a:off x="467414" y="716942"/>
            <a:ext cx="11257626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obeyed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riding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bike.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Besides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traffic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lights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crossing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If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keep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these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mind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sure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enjoy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much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safer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life.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118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Help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0E50C6-372F-F102-95ED-12F4B9AE2B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本模块经常设置的写作话题是“在地震中如何进行自我保护”“制作预防校园突发事件的海报”等。此类书面表达通常以应用文或说明文的形式出现。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CC699B8-9FD3-BFAF-F553-8ED5F33DD9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068436"/>
              </p:ext>
            </p:extLst>
          </p:nvPr>
        </p:nvGraphicFramePr>
        <p:xfrm>
          <a:off x="2072483" y="1836738"/>
          <a:ext cx="8285175" cy="3618230"/>
        </p:xfrm>
        <a:graphic>
          <a:graphicData uri="http://schemas.openxmlformats.org/drawingml/2006/table">
            <a:tbl>
              <a:tblPr firstRow="1" firstCol="1" bandRow="1"/>
              <a:tblGrid>
                <a:gridCol w="951869">
                  <a:extLst>
                    <a:ext uri="{9D8B030D-6E8A-4147-A177-3AD203B41FA5}">
                      <a16:colId xmlns:a16="http://schemas.microsoft.com/office/drawing/2014/main" val="4005751078"/>
                    </a:ext>
                  </a:extLst>
                </a:gridCol>
                <a:gridCol w="3275945">
                  <a:extLst>
                    <a:ext uri="{9D8B030D-6E8A-4147-A177-3AD203B41FA5}">
                      <a16:colId xmlns:a16="http://schemas.microsoft.com/office/drawing/2014/main" val="1041997614"/>
                    </a:ext>
                  </a:extLst>
                </a:gridCol>
                <a:gridCol w="4057361">
                  <a:extLst>
                    <a:ext uri="{9D8B030D-6E8A-4147-A177-3AD203B41FA5}">
                      <a16:colId xmlns:a16="http://schemas.microsoft.com/office/drawing/2014/main" val="1524856230"/>
                    </a:ext>
                  </a:extLst>
                </a:gridCol>
              </a:tblGrid>
              <a:tr h="211455">
                <a:tc rowSpan="7">
                  <a:txBody>
                    <a:bodyPr/>
                    <a:lstStyle/>
                    <a:p>
                      <a:pPr algn="ctr"/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lift up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抬起；提起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57922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 away from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远离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830736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short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总之；简言之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57615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aid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急救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075230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basic medical help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基本的医疗帮助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18977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 calm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保持镇静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42845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careful of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当心……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528026"/>
                  </a:ext>
                </a:extLst>
              </a:tr>
            </a:tbl>
          </a:graphicData>
        </a:graphic>
      </p:graphicFrame>
      <p:pic>
        <p:nvPicPr>
          <p:cNvPr id="1025" name="image275.jpeg" descr="source:si_idp758669008;FounderCES">
            <a:extLst>
              <a:ext uri="{FF2B5EF4-FFF2-40B4-BE49-F238E27FC236}">
                <a16:creationId xmlns:a16="http://schemas.microsoft.com/office/drawing/2014/main" id="{3811D9E5-1C0D-4ED2-CDF3-AEFCB828C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853" y="2686109"/>
            <a:ext cx="574848" cy="191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C03E3CF-4FAC-3844-1E23-D63698B0A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894420"/>
              </p:ext>
            </p:extLst>
          </p:nvPr>
        </p:nvGraphicFramePr>
        <p:xfrm>
          <a:off x="1801495" y="1361080"/>
          <a:ext cx="9437312" cy="3930650"/>
        </p:xfrm>
        <a:graphic>
          <a:graphicData uri="http://schemas.openxmlformats.org/drawingml/2006/table">
            <a:tbl>
              <a:tblPr firstRow="1" firstCol="1" bandRow="1"/>
              <a:tblGrid>
                <a:gridCol w="875203">
                  <a:extLst>
                    <a:ext uri="{9D8B030D-6E8A-4147-A177-3AD203B41FA5}">
                      <a16:colId xmlns:a16="http://schemas.microsoft.com/office/drawing/2014/main" val="1143870927"/>
                    </a:ext>
                  </a:extLst>
                </a:gridCol>
                <a:gridCol w="8562109">
                  <a:extLst>
                    <a:ext uri="{9D8B030D-6E8A-4147-A177-3AD203B41FA5}">
                      <a16:colId xmlns:a16="http://schemas.microsoft.com/office/drawing/2014/main" val="1585538965"/>
                    </a:ext>
                  </a:extLst>
                </a:gridCol>
              </a:tblGrid>
              <a:tr h="1656080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 morning’s class is about first aid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 giving someone basic medical help.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of all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 out what’s wrong with him.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not jump out of high buildings.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 calm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especially when you are with other people.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 away from buildings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parts of a building may fall on you.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3766885"/>
                  </a:ext>
                </a:extLst>
              </a:tr>
            </a:tbl>
          </a:graphicData>
        </a:graphic>
      </p:graphicFrame>
      <p:pic>
        <p:nvPicPr>
          <p:cNvPr id="2049" name="image276.jpeg" descr="source:si_idp758853856;FounderCES">
            <a:extLst>
              <a:ext uri="{FF2B5EF4-FFF2-40B4-BE49-F238E27FC236}">
                <a16:creationId xmlns:a16="http://schemas.microsoft.com/office/drawing/2014/main" id="{AE263069-A3C7-F0C8-48DC-6373DD0D0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26" y="2427315"/>
            <a:ext cx="580669" cy="193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917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8A6B1CD-06B1-4851-7B8B-C2B0871909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4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为了让同学们了解地震的有关知识，做到防患于未然，某中学成立了“地震自救知识”社团。假如你是社团的一名成员，请根据下列提示写一份英语稿件，向同学们宣传地震自救知识，做好自我保护。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在室内，不要从高楼上跳下去，远离窗户及沉重的家具；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在室外，远离楼房、路灯、电线、桥梁和树木。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DC6C8D-77F2-BFC5-A0AF-36C85127707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包含提示中的所有信息，可适当发挥；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提出话题。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具体分析地震中的自救措施。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总结全文。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683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A5469F-A78C-890D-B76F-1D378EB140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102487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don’t know when earthquakes will happen. But we need to know what to do during an earthquake. Here’s my advice.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we’re inside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jump out of high buildings. Stay away from windows and heavy furniture. Hide under a strong bed or table. When the earthquake stops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leave the building quickly. Remember not to use the lift.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905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534284-7D7D-AF88-029F-078FE63272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we’re outside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move away from buildings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street lights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power lines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bridges and trees.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important thing is to keep calm. Follow the rules we learned and then we can be safe and help others.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03491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21</TotalTime>
  <Words>665</Words>
  <Application>Microsoft Office PowerPoint</Application>
  <PresentationFormat>宽屏</PresentationFormat>
  <Paragraphs>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20</cp:revision>
  <dcterms:created xsi:type="dcterms:W3CDTF">2024-07-07T03:18:13Z</dcterms:created>
  <dcterms:modified xsi:type="dcterms:W3CDTF">2024-07-09T04:47:27Z</dcterms:modified>
</cp:coreProperties>
</file>