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259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50317B-5EC2-D476-B1F7-66EE40F14D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music club Helen plays the guitar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even plays it as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her music teacher.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 beautifully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most beautifully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beautifully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most beautifully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better</a:t>
            </a:r>
            <a:endParaRPr lang="zh-CN" altLang="en-US" sz="3200" dirty="0"/>
          </a:p>
        </p:txBody>
      </p:sp>
      <p:sp>
        <p:nvSpPr>
          <p:cNvPr id="2" name="A_b748a">
            <a:extLst>
              <a:ext uri="{FF2B5EF4-FFF2-40B4-BE49-F238E27FC236}">
                <a16:creationId xmlns:a16="http://schemas.microsoft.com/office/drawing/2014/main" id="{13AE721C-5165-423D-9674-7FEB168C4DBD}"/>
              </a:ext>
            </a:extLst>
          </p:cNvPr>
          <p:cNvSpPr/>
          <p:nvPr/>
        </p:nvSpPr>
        <p:spPr>
          <a:xfrm>
            <a:off x="804228" y="177869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Planes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ships and trains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799C126-0AE5-9E83-0AEF-FD9A619C903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4730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形容词、副词的最高级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英语中三者或三者以上相比较，表示“最……”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这样的最高程度概念时，要用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最高级”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的结构表示。形容词的最高级前必须加定冠词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，副词前的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可以省略。这种句式一般带有表示比较的介词短语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of/in/among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王琳是我们班级最高的。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theatre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cheapest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这个剧院是这三个中最便宜的。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1421A3-FE5E-67A9-9480-4A68DBA10AE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关于最高级的两个结构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序数词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形容词最高级”表示“第几……的……”。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Yangtze River is the third longest river in the world.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长江是世界第三长河。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of+the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形容词最高级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可数名词复数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比较范围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of/in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”表示“最……的……之一”。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one of the youngest students in my class. </a:t>
            </a: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他是我班里年龄最小的学生之一。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632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3B7AD14-C155-D84E-D706-B8F01DA4A05B}"/>
              </a:ext>
            </a:extLst>
          </p:cNvPr>
          <p:cNvSpPr txBox="1">
            <a:spLocks noChangeAspect="1"/>
          </p:cNvSpPr>
          <p:nvPr/>
        </p:nvSpPr>
        <p:spPr>
          <a:xfrm>
            <a:off x="378711" y="1224950"/>
            <a:ext cx="11425362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Paul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(old) of the three children.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white dress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(cheap) of all the dresses.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report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in the Philippines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菲律宾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use the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(much) in the world.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my family my mum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(busy) and she gets up</a:t>
            </a:r>
          </a:p>
          <a:p>
            <a:pPr>
              <a:lnSpc>
                <a:spcPct val="130000"/>
              </a:lnSpc>
            </a:pP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(early) every day.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riding a bike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(dangerous) way to go there of all the ways.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6576">
            <a:extLst>
              <a:ext uri="{FF2B5EF4-FFF2-40B4-BE49-F238E27FC236}">
                <a16:creationId xmlns:a16="http://schemas.microsoft.com/office/drawing/2014/main" id="{43CC9F94-3A0E-4CED-B452-2B4F82884411}"/>
              </a:ext>
            </a:extLst>
          </p:cNvPr>
          <p:cNvSpPr/>
          <p:nvPr/>
        </p:nvSpPr>
        <p:spPr>
          <a:xfrm>
            <a:off x="4378576" y="5481990"/>
            <a:ext cx="453504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dangerous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7e138">
            <a:extLst>
              <a:ext uri="{FF2B5EF4-FFF2-40B4-BE49-F238E27FC236}">
                <a16:creationId xmlns:a16="http://schemas.microsoft.com/office/drawing/2014/main" id="{5FCC6A06-7B68-4F89-9475-DB232CD71F99}"/>
              </a:ext>
            </a:extLst>
          </p:cNvPr>
          <p:cNvSpPr/>
          <p:nvPr/>
        </p:nvSpPr>
        <p:spPr>
          <a:xfrm>
            <a:off x="463801" y="4887630"/>
            <a:ext cx="24606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earliest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7ae4f">
            <a:extLst>
              <a:ext uri="{FF2B5EF4-FFF2-40B4-BE49-F238E27FC236}">
                <a16:creationId xmlns:a16="http://schemas.microsoft.com/office/drawing/2014/main" id="{D5103030-3D7F-4518-AF2E-8226A579AD35}"/>
              </a:ext>
            </a:extLst>
          </p:cNvPr>
          <p:cNvSpPr/>
          <p:nvPr/>
        </p:nvSpPr>
        <p:spPr>
          <a:xfrm>
            <a:off x="4738939" y="4293270"/>
            <a:ext cx="29972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busiest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708b">
            <a:extLst>
              <a:ext uri="{FF2B5EF4-FFF2-40B4-BE49-F238E27FC236}">
                <a16:creationId xmlns:a16="http://schemas.microsoft.com/office/drawing/2014/main" id="{DAAC073A-84AD-45B6-A990-1263293ABABC}"/>
              </a:ext>
            </a:extLst>
          </p:cNvPr>
          <p:cNvSpPr/>
          <p:nvPr/>
        </p:nvSpPr>
        <p:spPr>
          <a:xfrm>
            <a:off x="1797301" y="3698910"/>
            <a:ext cx="2055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b92c">
            <a:extLst>
              <a:ext uri="{FF2B5EF4-FFF2-40B4-BE49-F238E27FC236}">
                <a16:creationId xmlns:a16="http://schemas.microsoft.com/office/drawing/2014/main" id="{C0943D11-EB9F-41B9-AF85-E6BBF78661F8}"/>
              </a:ext>
            </a:extLst>
          </p:cNvPr>
          <p:cNvSpPr/>
          <p:nvPr/>
        </p:nvSpPr>
        <p:spPr>
          <a:xfrm>
            <a:off x="3652581" y="2510190"/>
            <a:ext cx="32734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cheapest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2" name="A_e4d19">
            <a:extLst>
              <a:ext uri="{FF2B5EF4-FFF2-40B4-BE49-F238E27FC236}">
                <a16:creationId xmlns:a16="http://schemas.microsoft.com/office/drawing/2014/main" id="{D1469E1F-8EC1-42CB-87C2-9FF1BAB8E983}"/>
              </a:ext>
            </a:extLst>
          </p:cNvPr>
          <p:cNvSpPr/>
          <p:nvPr/>
        </p:nvSpPr>
        <p:spPr>
          <a:xfrm>
            <a:off x="1840164" y="1915830"/>
            <a:ext cx="282898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oldest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D04B34-779E-EC7B-CD28-D3761D02120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writers of modern China.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greater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greatest               D. the greatest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smiles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nods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understands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We’ve got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 in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cleverer            B. the cleverest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shyer                 D. the shyest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ec9d">
            <a:extLst>
              <a:ext uri="{FF2B5EF4-FFF2-40B4-BE49-F238E27FC236}">
                <a16:creationId xmlns:a16="http://schemas.microsoft.com/office/drawing/2014/main" id="{0F36C7E4-28A2-43AA-9D5A-5E58235B54A3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892a8">
            <a:extLst>
              <a:ext uri="{FF2B5EF4-FFF2-40B4-BE49-F238E27FC236}">
                <a16:creationId xmlns:a16="http://schemas.microsoft.com/office/drawing/2014/main" id="{1CAFCD62-1A6B-42E7-BF82-714DB4B7D683}"/>
              </a:ext>
            </a:extLst>
          </p:cNvPr>
          <p:cNvSpPr/>
          <p:nvPr/>
        </p:nvSpPr>
        <p:spPr>
          <a:xfrm>
            <a:off x="804228" y="17702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3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4DE498-6B03-F897-9EAF-BE69967D376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472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 plays basketball well. Do you know him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He is also one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 players in our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tall                B. the taller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tallest           D. the tallest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288d">
            <a:extLst>
              <a:ext uri="{FF2B5EF4-FFF2-40B4-BE49-F238E27FC236}">
                <a16:creationId xmlns:a16="http://schemas.microsoft.com/office/drawing/2014/main" id="{1D8D996D-F944-4F86-9229-92BE8CAC38F4}"/>
              </a:ext>
            </a:extLst>
          </p:cNvPr>
          <p:cNvSpPr/>
          <p:nvPr/>
        </p:nvSpPr>
        <p:spPr>
          <a:xfrm>
            <a:off x="804228" y="14437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46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AB89CF-CCDA-C6F4-0003-F97B1243CD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 is one of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 in the world. We are all proud of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older                B. the older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oldest               D. the oldest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2aa9">
            <a:extLst>
              <a:ext uri="{FF2B5EF4-FFF2-40B4-BE49-F238E27FC236}">
                <a16:creationId xmlns:a16="http://schemas.microsoft.com/office/drawing/2014/main" id="{E9711B3B-37B6-487E-8648-B5E5E4D449C2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59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3BFC13-0A27-7B76-8C3A-333AA48ADC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playing the piano. I think it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 in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most enjoyable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as enjoyable 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enjoyable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less enjoyable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7abd">
            <a:extLst>
              <a:ext uri="{FF2B5EF4-FFF2-40B4-BE49-F238E27FC236}">
                <a16:creationId xmlns:a16="http://schemas.microsoft.com/office/drawing/2014/main" id="{B90674D4-A4E2-4B72-95D0-9A7041C72F92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8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13</TotalTime>
  <Words>616</Words>
  <Application>Microsoft Office PowerPoint</Application>
  <PresentationFormat>宽屏</PresentationFormat>
  <Paragraphs>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7</cp:revision>
  <dcterms:created xsi:type="dcterms:W3CDTF">2024-07-07T03:18:13Z</dcterms:created>
  <dcterms:modified xsi:type="dcterms:W3CDTF">2024-07-08T13:56:05Z</dcterms:modified>
</cp:coreProperties>
</file>