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year we are training more carefully.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1173244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我会尽可能早点回来。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come back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不要太累很重要。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too tired.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感觉更有信心做好这份工作。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feels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the job well now.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8d6e">
            <a:extLst>
              <a:ext uri="{FF2B5EF4-FFF2-40B4-BE49-F238E27FC236}">
                <a16:creationId xmlns:a16="http://schemas.microsoft.com/office/drawing/2014/main" id="{DA04AC06-F690-4D4F-AB21-5624A03E224B}"/>
              </a:ext>
            </a:extLst>
          </p:cNvPr>
          <p:cNvSpPr/>
          <p:nvPr/>
        </p:nvSpPr>
        <p:spPr>
          <a:xfrm>
            <a:off x="2294890" y="4942873"/>
            <a:ext cx="609981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confident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b9c8">
            <a:extLst>
              <a:ext uri="{FF2B5EF4-FFF2-40B4-BE49-F238E27FC236}">
                <a16:creationId xmlns:a16="http://schemas.microsoft.com/office/drawing/2014/main" id="{4B985FCA-145E-4694-95E5-022F9F9DA63C}"/>
              </a:ext>
            </a:extLst>
          </p:cNvPr>
          <p:cNvSpPr/>
          <p:nvPr/>
        </p:nvSpPr>
        <p:spPr>
          <a:xfrm>
            <a:off x="669290" y="3674905"/>
            <a:ext cx="7382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2eda">
            <a:extLst>
              <a:ext uri="{FF2B5EF4-FFF2-40B4-BE49-F238E27FC236}">
                <a16:creationId xmlns:a16="http://schemas.microsoft.com/office/drawing/2014/main" id="{8FEF7299-4AA2-44B1-8B9B-D98BDCB9AFC5}"/>
              </a:ext>
            </a:extLst>
          </p:cNvPr>
          <p:cNvSpPr/>
          <p:nvPr/>
        </p:nvSpPr>
        <p:spPr>
          <a:xfrm>
            <a:off x="3231515" y="2406937"/>
            <a:ext cx="7329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7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努力学习，你上那所大学的机会更大。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 ____ 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going to that university.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我们队不想输给橙队，所以我们放学后做了一些训练。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team didn’t want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Cheng Team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did some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a5c2">
            <a:extLst>
              <a:ext uri="{FF2B5EF4-FFF2-40B4-BE49-F238E27FC236}">
                <a16:creationId xmlns:a16="http://schemas.microsoft.com/office/drawing/2014/main" id="{D1DD108D-D3C2-4BDE-A0E8-C778BA0BB2FC}"/>
              </a:ext>
            </a:extLst>
          </p:cNvPr>
          <p:cNvSpPr/>
          <p:nvPr/>
        </p:nvSpPr>
        <p:spPr>
          <a:xfrm>
            <a:off x="3105413" y="4949063"/>
            <a:ext cx="567137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c54bf">
            <a:extLst>
              <a:ext uri="{FF2B5EF4-FFF2-40B4-BE49-F238E27FC236}">
                <a16:creationId xmlns:a16="http://schemas.microsoft.com/office/drawing/2014/main" id="{BC1ABCF0-CE9C-4FE0-979D-617B3EF3BB09}"/>
              </a:ext>
            </a:extLst>
          </p:cNvPr>
          <p:cNvSpPr/>
          <p:nvPr/>
        </p:nvSpPr>
        <p:spPr>
          <a:xfrm>
            <a:off x="5003737" y="4315079"/>
            <a:ext cx="3327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016b">
            <a:extLst>
              <a:ext uri="{FF2B5EF4-FFF2-40B4-BE49-F238E27FC236}">
                <a16:creationId xmlns:a16="http://schemas.microsoft.com/office/drawing/2014/main" id="{7419D64B-F6A4-4D4D-8C64-DA58C112FAEA}"/>
              </a:ext>
            </a:extLst>
          </p:cNvPr>
          <p:cNvSpPr/>
          <p:nvPr/>
        </p:nvSpPr>
        <p:spPr>
          <a:xfrm>
            <a:off x="987343" y="3047111"/>
            <a:ext cx="34608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98010">
            <a:extLst>
              <a:ext uri="{FF2B5EF4-FFF2-40B4-BE49-F238E27FC236}">
                <a16:creationId xmlns:a16="http://schemas.microsoft.com/office/drawing/2014/main" id="{54D1620E-8E5F-432C-BD80-9D217836507D}"/>
              </a:ext>
            </a:extLst>
          </p:cNvPr>
          <p:cNvSpPr/>
          <p:nvPr/>
        </p:nvSpPr>
        <p:spPr>
          <a:xfrm>
            <a:off x="4958525" y="2413127"/>
            <a:ext cx="61024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239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7691" y="1190445"/>
            <a:ext cx="108331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Hi. Jack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are you going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don’t have any lessons on Saturdays. 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I’m going to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playing football.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10 am. We all arrive as early as we can so that we have time to warm up.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about your training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b356">
            <a:extLst>
              <a:ext uri="{FF2B5EF4-FFF2-40B4-BE49-F238E27FC236}">
                <a16:creationId xmlns:a16="http://schemas.microsoft.com/office/drawing/2014/main" id="{BCD6A266-9DDE-422A-A1C6-390A99AC2F0D}"/>
              </a:ext>
            </a:extLst>
          </p:cNvPr>
          <p:cNvSpPr/>
          <p:nvPr/>
        </p:nvSpPr>
        <p:spPr>
          <a:xfrm>
            <a:off x="1582731" y="4060645"/>
            <a:ext cx="14399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067a">
            <a:extLst>
              <a:ext uri="{FF2B5EF4-FFF2-40B4-BE49-F238E27FC236}">
                <a16:creationId xmlns:a16="http://schemas.microsoft.com/office/drawing/2014/main" id="{53D234A5-F884-4BF2-B72A-98CD4D67D836}"/>
              </a:ext>
            </a:extLst>
          </p:cNvPr>
          <p:cNvSpPr/>
          <p:nvPr/>
        </p:nvSpPr>
        <p:spPr>
          <a:xfrm>
            <a:off x="8399456" y="2951173"/>
            <a:ext cx="14796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3" name="A_f06e9">
            <a:extLst>
              <a:ext uri="{FF2B5EF4-FFF2-40B4-BE49-F238E27FC236}">
                <a16:creationId xmlns:a16="http://schemas.microsoft.com/office/drawing/2014/main" id="{88C60545-F213-4960-B2E5-BF4A37EFA56E}"/>
              </a:ext>
            </a:extLst>
          </p:cNvPr>
          <p:cNvSpPr/>
          <p:nvPr/>
        </p:nvSpPr>
        <p:spPr>
          <a:xfrm>
            <a:off x="1562094" y="2396437"/>
            <a:ext cx="14589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264915"/>
            <a:ext cx="10833100" cy="4837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We’re training harder than usual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 want to do better.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the way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hear you’re going to have a big match next week. 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New Stars.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also my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team. They always try hard to win.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 agree with you. But we’re playing better as a team now.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luck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 very much.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1d48">
            <a:extLst>
              <a:ext uri="{FF2B5EF4-FFF2-40B4-BE49-F238E27FC236}">
                <a16:creationId xmlns:a16="http://schemas.microsoft.com/office/drawing/2014/main" id="{BEFDDCBE-DED2-4472-9DBD-88A09A44062C}"/>
              </a:ext>
            </a:extLst>
          </p:cNvPr>
          <p:cNvSpPr/>
          <p:nvPr/>
        </p:nvSpPr>
        <p:spPr>
          <a:xfrm>
            <a:off x="3861753" y="4927595"/>
            <a:ext cx="1547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04cf2">
            <a:extLst>
              <a:ext uri="{FF2B5EF4-FFF2-40B4-BE49-F238E27FC236}">
                <a16:creationId xmlns:a16="http://schemas.microsoft.com/office/drawing/2014/main" id="{CDBFD93B-5D85-4D29-A68A-EC9193C08BD2}"/>
              </a:ext>
            </a:extLst>
          </p:cNvPr>
          <p:cNvSpPr/>
          <p:nvPr/>
        </p:nvSpPr>
        <p:spPr>
          <a:xfrm>
            <a:off x="3876040" y="2550155"/>
            <a:ext cx="1527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7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731872" y="1328030"/>
            <a:ext cx="8688837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What’s the score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I’m going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do hope you will win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are you going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Who are you going to play against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When do you start the practice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Will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White come to watch your match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36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［人与自我·自我提升］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unknown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47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Bungee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蹦极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motorcycle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摩托车赛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Bungee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rubber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橡胶带子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rubber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bungee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0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hospitals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160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0657" y="997957"/>
            <a:ext cx="11512550" cy="5155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mentioned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passage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bungee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939a6">
            <a:extLst>
              <a:ext uri="{FF2B5EF4-FFF2-40B4-BE49-F238E27FC236}">
                <a16:creationId xmlns:a16="http://schemas.microsoft.com/office/drawing/2014/main" id="{99FBF8D3-929A-496C-B1A3-8D4624C2F2E5}"/>
              </a:ext>
            </a:extLst>
          </p:cNvPr>
          <p:cNvSpPr/>
          <p:nvPr/>
        </p:nvSpPr>
        <p:spPr>
          <a:xfrm>
            <a:off x="410497" y="5532365"/>
            <a:ext cx="9125649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begin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look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new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excitement.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4db5b">
            <a:extLst>
              <a:ext uri="{FF2B5EF4-FFF2-40B4-BE49-F238E27FC236}">
                <a16:creationId xmlns:a16="http://schemas.microsoft.com/office/drawing/2014/main" id="{0F2ED49A-C351-412E-A055-1804CB4BECCD}"/>
              </a:ext>
            </a:extLst>
          </p:cNvPr>
          <p:cNvSpPr/>
          <p:nvPr/>
        </p:nvSpPr>
        <p:spPr>
          <a:xfrm>
            <a:off x="410497" y="4264397"/>
            <a:ext cx="855414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3" name="A_4ab60">
            <a:extLst>
              <a:ext uri="{FF2B5EF4-FFF2-40B4-BE49-F238E27FC236}">
                <a16:creationId xmlns:a16="http://schemas.microsoft.com/office/drawing/2014/main" id="{C57B1DE4-3582-4CB2-B3E6-05096987CE87}"/>
              </a:ext>
            </a:extLst>
          </p:cNvPr>
          <p:cNvSpPr/>
          <p:nvPr/>
        </p:nvSpPr>
        <p:spPr>
          <a:xfrm>
            <a:off x="410497" y="2996429"/>
            <a:ext cx="477647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Five/5/There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5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This year we are training more carefully.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Sports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4975" y="1224951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Uncle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打败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Jack’s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教练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Jone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粗心的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 err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Guangming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575f">
            <a:extLst>
              <a:ext uri="{FF2B5EF4-FFF2-40B4-BE49-F238E27FC236}">
                <a16:creationId xmlns:a16="http://schemas.microsoft.com/office/drawing/2014/main" id="{8F097E47-9219-45C5-810D-FB701DCE0EDF}"/>
              </a:ext>
            </a:extLst>
          </p:cNvPr>
          <p:cNvSpPr/>
          <p:nvPr/>
        </p:nvSpPr>
        <p:spPr>
          <a:xfrm>
            <a:off x="3990749" y="5125375"/>
            <a:ext cx="1954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gainst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35dd2">
            <a:extLst>
              <a:ext uri="{FF2B5EF4-FFF2-40B4-BE49-F238E27FC236}">
                <a16:creationId xmlns:a16="http://schemas.microsoft.com/office/drawing/2014/main" id="{B411E60C-C785-40CF-BDC8-D454B4DDF719}"/>
              </a:ext>
            </a:extLst>
          </p:cNvPr>
          <p:cNvSpPr/>
          <p:nvPr/>
        </p:nvSpPr>
        <p:spPr>
          <a:xfrm>
            <a:off x="9844433" y="3857407"/>
            <a:ext cx="20850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areless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59c0e">
            <a:extLst>
              <a:ext uri="{FF2B5EF4-FFF2-40B4-BE49-F238E27FC236}">
                <a16:creationId xmlns:a16="http://schemas.microsoft.com/office/drawing/2014/main" id="{1AB28E49-CB65-4410-803D-D4506FEFA27C}"/>
              </a:ext>
            </a:extLst>
          </p:cNvPr>
          <p:cNvSpPr/>
          <p:nvPr/>
        </p:nvSpPr>
        <p:spPr>
          <a:xfrm>
            <a:off x="1605753" y="3223423"/>
            <a:ext cx="17971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83bd">
            <a:extLst>
              <a:ext uri="{FF2B5EF4-FFF2-40B4-BE49-F238E27FC236}">
                <a16:creationId xmlns:a16="http://schemas.microsoft.com/office/drawing/2014/main" id="{7D8A8B33-42E1-41B1-9181-3A82DBEFBEB8}"/>
              </a:ext>
            </a:extLst>
          </p:cNvPr>
          <p:cNvSpPr/>
          <p:nvPr/>
        </p:nvSpPr>
        <p:spPr>
          <a:xfrm>
            <a:off x="6971820" y="2589439"/>
            <a:ext cx="2068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oaches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3" name="A_e4ad2">
            <a:extLst>
              <a:ext uri="{FF2B5EF4-FFF2-40B4-BE49-F238E27FC236}">
                <a16:creationId xmlns:a16="http://schemas.microsoft.com/office/drawing/2014/main" id="{72EB0DDC-67E2-412C-B406-2516DE931E87}"/>
              </a:ext>
            </a:extLst>
          </p:cNvPr>
          <p:cNvSpPr/>
          <p:nvPr/>
        </p:nvSpPr>
        <p:spPr>
          <a:xfrm>
            <a:off x="3750465" y="1955455"/>
            <a:ext cx="1593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27692" y="2655059"/>
            <a:ext cx="110524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me say it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won’t forget.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need to spend a few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you do sports.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players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playground.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ca73">
            <a:extLst>
              <a:ext uri="{FF2B5EF4-FFF2-40B4-BE49-F238E27FC236}">
                <a16:creationId xmlns:a16="http://schemas.microsoft.com/office/drawing/2014/main" id="{FAE28805-3C78-423D-A339-8851AE42BD13}"/>
              </a:ext>
            </a:extLst>
          </p:cNvPr>
          <p:cNvSpPr/>
          <p:nvPr/>
        </p:nvSpPr>
        <p:spPr>
          <a:xfrm>
            <a:off x="8949875" y="4653531"/>
            <a:ext cx="1854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e9e15">
            <a:extLst>
              <a:ext uri="{FF2B5EF4-FFF2-40B4-BE49-F238E27FC236}">
                <a16:creationId xmlns:a16="http://schemas.microsoft.com/office/drawing/2014/main" id="{9CE52CEA-BE31-43B7-B011-4D605077C4D9}"/>
              </a:ext>
            </a:extLst>
          </p:cNvPr>
          <p:cNvSpPr/>
          <p:nvPr/>
        </p:nvSpPr>
        <p:spPr>
          <a:xfrm>
            <a:off x="2564379" y="4653531"/>
            <a:ext cx="2916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d3c24">
            <a:extLst>
              <a:ext uri="{FF2B5EF4-FFF2-40B4-BE49-F238E27FC236}">
                <a16:creationId xmlns:a16="http://schemas.microsoft.com/office/drawing/2014/main" id="{CD5E4CCE-C748-4E39-8063-7DF877EAE40D}"/>
              </a:ext>
            </a:extLst>
          </p:cNvPr>
          <p:cNvSpPr/>
          <p:nvPr/>
        </p:nvSpPr>
        <p:spPr>
          <a:xfrm>
            <a:off x="7074911" y="3385563"/>
            <a:ext cx="3127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warming up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7692" y="1724143"/>
            <a:ext cx="10293350" cy="7325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 ...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warm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late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... but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937d">
            <a:extLst>
              <a:ext uri="{FF2B5EF4-FFF2-40B4-BE49-F238E27FC236}">
                <a16:creationId xmlns:a16="http://schemas.microsoft.com/office/drawing/2014/main" id="{243B0F5A-6F34-4E8E-A045-0D5B187D2945}"/>
              </a:ext>
            </a:extLst>
          </p:cNvPr>
          <p:cNvSpPr/>
          <p:nvPr/>
        </p:nvSpPr>
        <p:spPr>
          <a:xfrm>
            <a:off x="4705345" y="2751579"/>
            <a:ext cx="2179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that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7692" y="977361"/>
            <a:ext cx="10833100" cy="746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06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7692" y="1724143"/>
            <a:ext cx="10293350" cy="7325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cheer ...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warm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late for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... but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makes us worry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weather. It will be rainy.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this morning.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c601">
            <a:extLst>
              <a:ext uri="{FF2B5EF4-FFF2-40B4-BE49-F238E27FC236}">
                <a16:creationId xmlns:a16="http://schemas.microsoft.com/office/drawing/2014/main" id="{C5EC7D73-CF33-475B-BC7A-3A8643C1C875}"/>
              </a:ext>
            </a:extLst>
          </p:cNvPr>
          <p:cNvSpPr/>
          <p:nvPr/>
        </p:nvSpPr>
        <p:spPr>
          <a:xfrm>
            <a:off x="3092387" y="4007374"/>
            <a:ext cx="30274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late for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249b">
            <a:extLst>
              <a:ext uri="{FF2B5EF4-FFF2-40B4-BE49-F238E27FC236}">
                <a16:creationId xmlns:a16="http://schemas.microsoft.com/office/drawing/2014/main" id="{846F0879-7B7E-48CF-AED0-0695EF06444C}"/>
              </a:ext>
            </a:extLst>
          </p:cNvPr>
          <p:cNvSpPr/>
          <p:nvPr/>
        </p:nvSpPr>
        <p:spPr>
          <a:xfrm>
            <a:off x="8268653" y="2739406"/>
            <a:ext cx="20114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21be">
            <a:extLst>
              <a:ext uri="{FF2B5EF4-FFF2-40B4-BE49-F238E27FC236}">
                <a16:creationId xmlns:a16="http://schemas.microsoft.com/office/drawing/2014/main" id="{68A646B9-DF26-4E2F-9F6C-C02EF5BC4621}"/>
              </a:ext>
            </a:extLst>
          </p:cNvPr>
          <p:cNvSpPr/>
          <p:nvPr/>
        </p:nvSpPr>
        <p:spPr>
          <a:xfrm>
            <a:off x="5276215" y="2739406"/>
            <a:ext cx="198920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66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you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Hangzhou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morning of 1st October.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get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reach                D. get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1078">
            <a:extLst>
              <a:ext uri="{FF2B5EF4-FFF2-40B4-BE49-F238E27FC236}">
                <a16:creationId xmlns:a16="http://schemas.microsoft.com/office/drawing/2014/main" id="{8DAE79F0-6441-4E7C-9ABE-503CE698AAD4}"/>
              </a:ext>
            </a:extLst>
          </p:cNvPr>
          <p:cNvSpPr/>
          <p:nvPr/>
        </p:nvSpPr>
        <p:spPr>
          <a:xfrm>
            <a:off x="804228" y="27305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50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呼伦贝尔中考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teacher asks us to read newspapers every day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find out what’s going on around the world.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232410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that                B. even though	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order to         D. as soon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df50">
            <a:extLst>
              <a:ext uri="{FF2B5EF4-FFF2-40B4-BE49-F238E27FC236}">
                <a16:creationId xmlns:a16="http://schemas.microsoft.com/office/drawing/2014/main" id="{D4650B49-D3DE-4388-9EC1-7B4EED909FC1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Joyce felt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she won the first prize for handwriting.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please                B. pleased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pleasure            D. pleasantly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 don’t talk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old grandmother can’t hear 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quickly              B. loudly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suddenly           D. quietly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8a94">
            <a:extLst>
              <a:ext uri="{FF2B5EF4-FFF2-40B4-BE49-F238E27FC236}">
                <a16:creationId xmlns:a16="http://schemas.microsoft.com/office/drawing/2014/main" id="{FA9326DE-3950-42DD-96A5-EF7A34702952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36842">
            <a:extLst>
              <a:ext uri="{FF2B5EF4-FFF2-40B4-BE49-F238E27FC236}">
                <a16:creationId xmlns:a16="http://schemas.microsoft.com/office/drawing/2014/main" id="{B0B1F3E0-EADD-44B2-9B02-D79199F1F7DC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2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to attend a meeting on Sunday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I’m afraid I can’t go swimming with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been looking forward to it for days.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 mind.                B. What a pity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Sounds great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D. No problem.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a01e">
            <a:extLst>
              <a:ext uri="{FF2B5EF4-FFF2-40B4-BE49-F238E27FC236}">
                <a16:creationId xmlns:a16="http://schemas.microsoft.com/office/drawing/2014/main" id="{02B33020-5C13-40E5-817E-97A7760EE478}"/>
              </a:ext>
            </a:extLst>
          </p:cNvPr>
          <p:cNvSpPr/>
          <p:nvPr/>
        </p:nvSpPr>
        <p:spPr>
          <a:xfrm>
            <a:off x="804228" y="20992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8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14</TotalTime>
  <Words>1255</Words>
  <Application>Microsoft Office PowerPoint</Application>
  <PresentationFormat>宽屏</PresentationFormat>
  <Paragraphs>117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13</cp:revision>
  <dcterms:created xsi:type="dcterms:W3CDTF">2024-07-07T03:18:13Z</dcterms:created>
  <dcterms:modified xsi:type="dcterms:W3CDTF">2024-07-08T13:32:51Z</dcterms:modified>
</cp:coreProperties>
</file>