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听音乐是个好主意。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listen to the music.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尽量不要熬夜。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up late.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为什么不买些英语磁带和书籍呢？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 some English tapes and books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2687">
            <a:extLst>
              <a:ext uri="{FF2B5EF4-FFF2-40B4-BE49-F238E27FC236}">
                <a16:creationId xmlns:a16="http://schemas.microsoft.com/office/drawing/2014/main" id="{E8A11BE6-349F-422A-A8CA-B90E36E83487}"/>
              </a:ext>
            </a:extLst>
          </p:cNvPr>
          <p:cNvSpPr/>
          <p:nvPr/>
        </p:nvSpPr>
        <p:spPr>
          <a:xfrm>
            <a:off x="669290" y="5262960"/>
            <a:ext cx="37322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f689">
            <a:extLst>
              <a:ext uri="{FF2B5EF4-FFF2-40B4-BE49-F238E27FC236}">
                <a16:creationId xmlns:a16="http://schemas.microsoft.com/office/drawing/2014/main" id="{395C4DC9-10C4-424B-AA08-107BD1E769C6}"/>
              </a:ext>
            </a:extLst>
          </p:cNvPr>
          <p:cNvSpPr/>
          <p:nvPr/>
        </p:nvSpPr>
        <p:spPr>
          <a:xfrm>
            <a:off x="669290" y="3994992"/>
            <a:ext cx="4768914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e8d3">
            <a:extLst>
              <a:ext uri="{FF2B5EF4-FFF2-40B4-BE49-F238E27FC236}">
                <a16:creationId xmlns:a16="http://schemas.microsoft.com/office/drawing/2014/main" id="{08C16290-04F3-4D08-9A82-3949F2EC68AA}"/>
              </a:ext>
            </a:extLst>
          </p:cNvPr>
          <p:cNvSpPr/>
          <p:nvPr/>
        </p:nvSpPr>
        <p:spPr>
          <a:xfrm>
            <a:off x="669290" y="2727024"/>
            <a:ext cx="648258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to learn English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79450" y="1475589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一、不同方式的提建议句型</a:t>
            </a:r>
            <a:endParaRPr lang="en-US" altLang="zh-CN" sz="3200" b="1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1.You/We should+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2.Let’s+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让我们……吧。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3.Why don’t you/we+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我们为什么不……呢？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4.How/What about+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……怎么样？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 a good idea+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……是个好主意。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6.Would you like+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动词不定式？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想……吗？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7.Shall we+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我们……好吗？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8.You’d better (not)+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9.Try (not) to do ...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努力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做……；设法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85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二、四种常见时态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一般现在时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表示经常性或习惯性的动作；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表示长期存在的特征或状态；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表示普遍真理、客观事实等。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陈述句构成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“主语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动词的第三人称单数形式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”或者“主语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+am/are/is+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271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一般过去时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表示过去某个时间发生的动作或存在的状态，也可表示过去经常或反复发生的动作。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陈述句构成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“主语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动词的过去式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13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一般将来时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表示将来某一时刻发生的动作或存在的状态，或将来某一段时间内经常发生的动作或存在的状态。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陈述句构成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“主语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+will/shall/be going to+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828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现在进行时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表示正在进行的动作或存在的状态，或现阶段正在进行的动作或存在的状态。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陈述句构成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“主语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+be(am/is/are)+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现在分词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085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75932" y="1224950"/>
            <a:ext cx="11225003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make a rule that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(clean) the bedroom one day a week.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a dolphin show in the zoo tomorrow evening.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(read) the words in a loud voice.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(listen) to the radio just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8880b">
            <a:extLst>
              <a:ext uri="{FF2B5EF4-FFF2-40B4-BE49-F238E27FC236}">
                <a16:creationId xmlns:a16="http://schemas.microsoft.com/office/drawing/2014/main" id="{AE206A6B-A97C-4A20-9557-D362525FB79B}"/>
              </a:ext>
            </a:extLst>
          </p:cNvPr>
          <p:cNvSpPr/>
          <p:nvPr/>
        </p:nvSpPr>
        <p:spPr>
          <a:xfrm>
            <a:off x="3153397" y="5759358"/>
            <a:ext cx="22495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164d9">
            <a:extLst>
              <a:ext uri="{FF2B5EF4-FFF2-40B4-BE49-F238E27FC236}">
                <a16:creationId xmlns:a16="http://schemas.microsoft.com/office/drawing/2014/main" id="{8F99BA15-8F89-42FA-93A2-22501921CB85}"/>
              </a:ext>
            </a:extLst>
          </p:cNvPr>
          <p:cNvSpPr/>
          <p:nvPr/>
        </p:nvSpPr>
        <p:spPr>
          <a:xfrm>
            <a:off x="870572" y="5759358"/>
            <a:ext cx="20574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59780">
            <a:extLst>
              <a:ext uri="{FF2B5EF4-FFF2-40B4-BE49-F238E27FC236}">
                <a16:creationId xmlns:a16="http://schemas.microsoft.com/office/drawing/2014/main" id="{A4CD57A2-6153-4D8D-BEA5-00C1388BF9F1}"/>
              </a:ext>
            </a:extLst>
          </p:cNvPr>
          <p:cNvSpPr/>
          <p:nvPr/>
        </p:nvSpPr>
        <p:spPr>
          <a:xfrm>
            <a:off x="4782744" y="4491390"/>
            <a:ext cx="330796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reading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393c8">
            <a:extLst>
              <a:ext uri="{FF2B5EF4-FFF2-40B4-BE49-F238E27FC236}">
                <a16:creationId xmlns:a16="http://schemas.microsoft.com/office/drawing/2014/main" id="{F906D096-FEA4-4D92-ADA4-CA0211CB0B3C}"/>
              </a:ext>
            </a:extLst>
          </p:cNvPr>
          <p:cNvSpPr/>
          <p:nvPr/>
        </p:nvSpPr>
        <p:spPr>
          <a:xfrm>
            <a:off x="2004619" y="3223422"/>
            <a:ext cx="24638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be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9" name="A_793bf">
            <a:extLst>
              <a:ext uri="{FF2B5EF4-FFF2-40B4-BE49-F238E27FC236}">
                <a16:creationId xmlns:a16="http://schemas.microsoft.com/office/drawing/2014/main" id="{46946CDF-48A2-48D4-8F10-1952D42026E0}"/>
              </a:ext>
            </a:extLst>
          </p:cNvPr>
          <p:cNvSpPr/>
          <p:nvPr/>
        </p:nvSpPr>
        <p:spPr>
          <a:xfrm>
            <a:off x="6153582" y="1955454"/>
            <a:ext cx="2386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18</TotalTime>
  <Words>659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</cp:revision>
  <dcterms:created xsi:type="dcterms:W3CDTF">2024-07-07T06:05:24Z</dcterms:created>
  <dcterms:modified xsi:type="dcterms:W3CDTF">2024-07-08T12:14:52Z</dcterms:modified>
</cp:coreProperties>
</file>