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83" r:id="rId14"/>
    <p:sldId id="884" r:id="rId15"/>
    <p:sldId id="885" r:id="rId16"/>
    <p:sldId id="886" r:id="rId17"/>
    <p:sldId id="887" r:id="rId18"/>
    <p:sldId id="888" r:id="rId19"/>
    <p:sldId id="889" r:id="rId20"/>
    <p:sldId id="890" r:id="rId21"/>
    <p:sldId id="891" r:id="rId22"/>
    <p:sldId id="892" r:id="rId23"/>
    <p:sldId id="893" r:id="rId24"/>
    <p:sldId id="894" r:id="rId25"/>
    <p:sldId id="895" r:id="rId26"/>
    <p:sldId id="896" r:id="rId27"/>
    <p:sldId id="873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8" y="317144"/>
            <a:ext cx="10052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语法专项练习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 提 升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8ED762-7F4B-4EE7-B7A3-F420B76029A6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F3D7542-0550-4F2A-B37C-DC2C87A4C7F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78095-1369-42F8-BDB1-5105EBC41CCA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E68BE450-4B61-44E9-B48B-38CA1A8C847D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F3902B4-FE4B-4886-B3EA-7B07DD40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BFF005-9B3C-4E19-9FA3-AC2E767509CF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B8AC93C-EF72-490B-91A5-233162FBBBA1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B9949B04-0C3F-4E61-BDC2-7433DB2FEA35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30115AA6-8F92-4731-AA65-CCD43CB48E2A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EF73010-E357-4C59-B54B-1913CF29ED95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 </a:t>
                  </a:r>
                  <a:r>
                    <a:rPr lang="en-US" altLang="zh-CN" sz="24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4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34AB65F-34C3-4782-87D3-4997ED305892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00B6A4F8-48C4-48AB-974D-1190E8961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2D43A2A-77B8-A35C-5DA8-26C2A23AD23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people think capybaras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one of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 in the world.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gentle                	B. gentler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gentlest                	D. the gentlest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eyesight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should pay attention to the distance between our eyes and the book or screen.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Protect               	B. To protect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Protecting             D. To protecting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1f1a">
            <a:extLst>
              <a:ext uri="{FF2B5EF4-FFF2-40B4-BE49-F238E27FC236}">
                <a16:creationId xmlns:a16="http://schemas.microsoft.com/office/drawing/2014/main" id="{0CE1FBDF-BB46-46C0-8952-93E3FDA5C9EB}"/>
              </a:ext>
            </a:extLst>
          </p:cNvPr>
          <p:cNvSpPr/>
          <p:nvPr/>
        </p:nvSpPr>
        <p:spPr>
          <a:xfrm>
            <a:off x="804228" y="367224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03069">
            <a:extLst>
              <a:ext uri="{FF2B5EF4-FFF2-40B4-BE49-F238E27FC236}">
                <a16:creationId xmlns:a16="http://schemas.microsoft.com/office/drawing/2014/main" id="{6212174B-E854-4367-8DD5-43D659E641F8}"/>
              </a:ext>
            </a:extLst>
          </p:cNvPr>
          <p:cNvSpPr/>
          <p:nvPr/>
        </p:nvSpPr>
        <p:spPr>
          <a:xfrm>
            <a:off x="804228" y="11363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12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F8E6B15-3475-80F2-8C96-307C47AD75B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自贡中考改编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didn’t you pick up my phone at seven o’clock last night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dishes in the kitchen at that time so I didn’t hear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was doing                B. did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had done                 D. does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269a">
            <a:extLst>
              <a:ext uri="{FF2B5EF4-FFF2-40B4-BE49-F238E27FC236}">
                <a16:creationId xmlns:a16="http://schemas.microsoft.com/office/drawing/2014/main" id="{5F70CD73-E5E1-4E1F-9A88-00D1D5F99058}"/>
              </a:ext>
            </a:extLst>
          </p:cNvPr>
          <p:cNvSpPr/>
          <p:nvPr/>
        </p:nvSpPr>
        <p:spPr>
          <a:xfrm>
            <a:off x="804228" y="177648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67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71B9B88-0383-AAEA-4D04-84F6DCF8160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arrived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see the visitor walk and shake hands with my teacher.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time                      B. at time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all the time               D. time to time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Linda was just going out shopping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telephone rang.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while                	  B. when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after                	  D. because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c1bc">
            <a:extLst>
              <a:ext uri="{FF2B5EF4-FFF2-40B4-BE49-F238E27FC236}">
                <a16:creationId xmlns:a16="http://schemas.microsoft.com/office/drawing/2014/main" id="{2D2A8FA6-0F13-44AA-930B-7DEECC85A37B}"/>
              </a:ext>
            </a:extLst>
          </p:cNvPr>
          <p:cNvSpPr/>
          <p:nvPr/>
        </p:nvSpPr>
        <p:spPr>
          <a:xfrm>
            <a:off x="804228" y="367224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ffb65">
            <a:extLst>
              <a:ext uri="{FF2B5EF4-FFF2-40B4-BE49-F238E27FC236}">
                <a16:creationId xmlns:a16="http://schemas.microsoft.com/office/drawing/2014/main" id="{AB4B6025-7E6A-4328-97C8-A75D2C5ABE60}"/>
              </a:ext>
            </a:extLst>
          </p:cNvPr>
          <p:cNvSpPr/>
          <p:nvPr/>
        </p:nvSpPr>
        <p:spPr>
          <a:xfrm>
            <a:off x="804228" y="113630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56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D5EE76F-C551-0AE2-97A7-387FA8A6E26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Alice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spelling. You made so many mistakes in dictation.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Sorry. I’ll be more careful next time.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get used to               	  B. stick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 forward to               D. pay attention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e6c1">
            <a:extLst>
              <a:ext uri="{FF2B5EF4-FFF2-40B4-BE49-F238E27FC236}">
                <a16:creationId xmlns:a16="http://schemas.microsoft.com/office/drawing/2014/main" id="{72842042-99C8-4A0B-9A55-CC8AB4774EEA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02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4C9EABD-0FDE-89F1-F8A5-1F68DDF5078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make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you are in the reading room.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voice                B. sound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noise                D. noises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1cb4">
            <a:extLst>
              <a:ext uri="{FF2B5EF4-FFF2-40B4-BE49-F238E27FC236}">
                <a16:creationId xmlns:a16="http://schemas.microsoft.com/office/drawing/2014/main" id="{5797F288-D578-4A6D-A2B8-6F5AB0656456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25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D816FF-B0E4-777B-55D2-48BF1AF2400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number of home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 children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getting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first problem is how to look after the group better.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more and more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larger and larger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are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few and few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smaller and smaller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8256">
            <a:extLst>
              <a:ext uri="{FF2B5EF4-FFF2-40B4-BE49-F238E27FC236}">
                <a16:creationId xmlns:a16="http://schemas.microsoft.com/office/drawing/2014/main" id="{E1E0803F-C487-4CB9-A04A-B88003D4FA71}"/>
              </a:ext>
            </a:extLst>
          </p:cNvPr>
          <p:cNvSpPr/>
          <p:nvPr/>
        </p:nvSpPr>
        <p:spPr>
          <a:xfrm>
            <a:off x="804228" y="145905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6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E9E47FD-AE2D-4A19-D270-A8A7B7C65B4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learn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Wang’s English lessons. I like them very much.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too.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lot                B. lots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lot of            D. lot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0ece">
            <a:extLst>
              <a:ext uri="{FF2B5EF4-FFF2-40B4-BE49-F238E27FC236}">
                <a16:creationId xmlns:a16="http://schemas.microsoft.com/office/drawing/2014/main" id="{AE64E3C9-C414-4597-BF8A-8DF032B98661}"/>
              </a:ext>
            </a:extLst>
          </p:cNvPr>
          <p:cNvSpPr/>
          <p:nvPr/>
        </p:nvSpPr>
        <p:spPr>
          <a:xfrm>
            <a:off x="804228" y="209657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53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685EBA4-42D7-899E-4452-AD76F4DD7A6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did you buy him some bread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I thought he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hungry.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need                B. should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might              D. can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4959">
            <a:extLst>
              <a:ext uri="{FF2B5EF4-FFF2-40B4-BE49-F238E27FC236}">
                <a16:creationId xmlns:a16="http://schemas.microsoft.com/office/drawing/2014/main" id="{D34B912F-FA6B-46DA-BE8C-126F06987FA5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095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F02D62-6512-334B-9729-781DF32E4ED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Jeff is busy with work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 never gives up studying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Although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                  B. But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Though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              D. But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although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4645">
            <a:extLst>
              <a:ext uri="{FF2B5EF4-FFF2-40B4-BE49-F238E27FC236}">
                <a16:creationId xmlns:a16="http://schemas.microsoft.com/office/drawing/2014/main" id="{3C567C1F-F176-4922-A658-9C196D069FDE}"/>
              </a:ext>
            </a:extLst>
          </p:cNvPr>
          <p:cNvSpPr/>
          <p:nvPr/>
        </p:nvSpPr>
        <p:spPr>
          <a:xfrm>
            <a:off x="804228" y="241931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04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F33B30F-7756-47BF-D967-279E2A37897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You’d better advise him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anything out of the window.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will. He has to know it’s dangerous.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not throw                    B. no throwing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not to throw                D. don’t throw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9f6b">
            <a:extLst>
              <a:ext uri="{FF2B5EF4-FFF2-40B4-BE49-F238E27FC236}">
                <a16:creationId xmlns:a16="http://schemas.microsoft.com/office/drawing/2014/main" id="{459D7786-D436-4941-B7A9-CBAADAF0411A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59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44218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39232" y="2409119"/>
            <a:ext cx="465704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 12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Help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1" y="3209338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语法专项练习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53780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5A95A8A-5E78-E96A-2232-7677C7203AB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株洲中考改编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toy truck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belong to Lane’s little brother. He was the only little kid at the picnic.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must                B. can’t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could               D. might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f026">
            <a:extLst>
              <a:ext uri="{FF2B5EF4-FFF2-40B4-BE49-F238E27FC236}">
                <a16:creationId xmlns:a16="http://schemas.microsoft.com/office/drawing/2014/main" id="{D6964E51-E2DD-4748-8523-A0F9EA3B3479}"/>
              </a:ext>
            </a:extLst>
          </p:cNvPr>
          <p:cNvSpPr/>
          <p:nvPr/>
        </p:nvSpPr>
        <p:spPr>
          <a:xfrm>
            <a:off x="804228" y="241665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60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C88271B-87F6-4800-3876-2F7F1522086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营口中考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useful knowledge the astronaut in Tiangong Classroom has taught us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                  B. What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a                D. What a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8517">
            <a:extLst>
              <a:ext uri="{FF2B5EF4-FFF2-40B4-BE49-F238E27FC236}">
                <a16:creationId xmlns:a16="http://schemas.microsoft.com/office/drawing/2014/main" id="{4C49D342-1413-4F11-91AA-E310D8698119}"/>
              </a:ext>
            </a:extLst>
          </p:cNvPr>
          <p:cNvSpPr/>
          <p:nvPr/>
        </p:nvSpPr>
        <p:spPr>
          <a:xfrm>
            <a:off x="804228" y="241665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6BC1572-63B6-B5B2-D5CF-8583413AEBB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 have a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 for her. I’m sure she’ll be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surprise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surprise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surprised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surprised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surprise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surprised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surprised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surprise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3636">
            <a:extLst>
              <a:ext uri="{FF2B5EF4-FFF2-40B4-BE49-F238E27FC236}">
                <a16:creationId xmlns:a16="http://schemas.microsoft.com/office/drawing/2014/main" id="{9A0E38C7-FD70-4587-998E-45FDD12CB41F}"/>
              </a:ext>
            </a:extLst>
          </p:cNvPr>
          <p:cNvSpPr/>
          <p:nvPr/>
        </p:nvSpPr>
        <p:spPr>
          <a:xfrm>
            <a:off x="804228" y="17791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4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809CBB4-2EDE-5A46-A47F-842A3271CE7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)A taxi driver prevented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阻止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he saw a car with serious problems travelling across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Huangnan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accident                         B. interview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advertisement               D. risk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47f5">
            <a:extLst>
              <a:ext uri="{FF2B5EF4-FFF2-40B4-BE49-F238E27FC236}">
                <a16:creationId xmlns:a16="http://schemas.microsoft.com/office/drawing/2014/main" id="{92953BD8-F055-48C4-B078-B7C516615337}"/>
              </a:ext>
            </a:extLst>
          </p:cNvPr>
          <p:cNvSpPr/>
          <p:nvPr/>
        </p:nvSpPr>
        <p:spPr>
          <a:xfrm>
            <a:off x="804228" y="209657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63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288C536-D4A5-6B5E-49E6-F985A34FD5B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mum loves reading newspapers and she always shares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nothing interesting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interesting nothing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something interesting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interesting something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3f98">
            <a:extLst>
              <a:ext uri="{FF2B5EF4-FFF2-40B4-BE49-F238E27FC236}">
                <a16:creationId xmlns:a16="http://schemas.microsoft.com/office/drawing/2014/main" id="{4B2B15B4-FC93-4556-9B03-3EDBCF8D3003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64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2863BFD-C494-1448-6EAF-B03F94359B9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smile at your life when 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’re in trouble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you’ll soon be happy again.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tries                B. try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trying             D. to try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ab8e">
            <a:extLst>
              <a:ext uri="{FF2B5EF4-FFF2-40B4-BE49-F238E27FC236}">
                <a16:creationId xmlns:a16="http://schemas.microsoft.com/office/drawing/2014/main" id="{1A100B1E-0AAA-41D3-8B99-D2C2C9945ED0}"/>
              </a:ext>
            </a:extLst>
          </p:cNvPr>
          <p:cNvSpPr/>
          <p:nvPr/>
        </p:nvSpPr>
        <p:spPr>
          <a:xfrm>
            <a:off x="804228" y="241665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32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6D7C65B-0BA7-5258-5CBF-D4B9A38539D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19657"/>
            <a:ext cx="10833100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tall buildings if the wind blows hard.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care of                B. catch up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get on with                 D. stay away from</a:t>
            </a:r>
            <a:endParaRPr lang="zh-CN" altLang="en-US" sz="3200" dirty="0"/>
          </a:p>
        </p:txBody>
      </p:sp>
      <p:sp>
        <p:nvSpPr>
          <p:cNvPr id="2" name="A_13819">
            <a:extLst>
              <a:ext uri="{FF2B5EF4-FFF2-40B4-BE49-F238E27FC236}">
                <a16:creationId xmlns:a16="http://schemas.microsoft.com/office/drawing/2014/main" id="{781D6ED0-0BE0-42B7-AEF7-B3165E792D12}"/>
              </a:ext>
            </a:extLst>
          </p:cNvPr>
          <p:cNvSpPr/>
          <p:nvPr/>
        </p:nvSpPr>
        <p:spPr>
          <a:xfrm>
            <a:off x="804228" y="241617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33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154C04F-6824-71C6-BA91-37D7A19960C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04994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)James is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 engineer. His spirit encourages us.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an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     	 D. /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齐哈尔中考改编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)Tracy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exchange student from Norway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university student in Heilongjiang now.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                	B. 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             	D. 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9e6e">
            <a:extLst>
              <a:ext uri="{FF2B5EF4-FFF2-40B4-BE49-F238E27FC236}">
                <a16:creationId xmlns:a16="http://schemas.microsoft.com/office/drawing/2014/main" id="{7F5E8405-747F-48FF-BFF9-7F9AA97805BD}"/>
              </a:ext>
            </a:extLst>
          </p:cNvPr>
          <p:cNvSpPr/>
          <p:nvPr/>
        </p:nvSpPr>
        <p:spPr>
          <a:xfrm>
            <a:off x="804228" y="300346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724f1">
            <a:extLst>
              <a:ext uri="{FF2B5EF4-FFF2-40B4-BE49-F238E27FC236}">
                <a16:creationId xmlns:a16="http://schemas.microsoft.com/office/drawing/2014/main" id="{F49A27A0-6648-47B3-9CE9-02288F12ED65}"/>
              </a:ext>
            </a:extLst>
          </p:cNvPr>
          <p:cNvSpPr/>
          <p:nvPr/>
        </p:nvSpPr>
        <p:spPr>
          <a:xfrm>
            <a:off x="804228" y="110151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C265BBA-F317-55F2-725E-632C671637FA}"/>
              </a:ext>
            </a:extLst>
          </p:cNvPr>
          <p:cNvSpPr txBox="1">
            <a:spLocks noChangeAspect="1"/>
          </p:cNvSpPr>
          <p:nvPr/>
        </p:nvSpPr>
        <p:spPr>
          <a:xfrm>
            <a:off x="829079" y="2145284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郴州中考改编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Dongjiang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Lake is a good place to have fun and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tourists go camping there in summer.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hundred                B. hundreds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hundreds of          D.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hurdred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6c02">
            <a:extLst>
              <a:ext uri="{FF2B5EF4-FFF2-40B4-BE49-F238E27FC236}">
                <a16:creationId xmlns:a16="http://schemas.microsoft.com/office/drawing/2014/main" id="{FF05B31D-E37F-46FF-97B0-0E0C7130C804}"/>
              </a:ext>
            </a:extLst>
          </p:cNvPr>
          <p:cNvSpPr/>
          <p:nvPr/>
        </p:nvSpPr>
        <p:spPr>
          <a:xfrm>
            <a:off x="953857" y="22418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889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2C74603-4BE3-D73B-9971-B260EA201B6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482"/>
            <a:ext cx="10833100" cy="3880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岳阳中考改编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Mind health is as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body health.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important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more important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most important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most important</a:t>
            </a:r>
            <a:endParaRPr lang="zh-CN" altLang="en-US" sz="3200" dirty="0"/>
          </a:p>
        </p:txBody>
      </p:sp>
      <p:sp>
        <p:nvSpPr>
          <p:cNvPr id="2" name="A_f7603">
            <a:extLst>
              <a:ext uri="{FF2B5EF4-FFF2-40B4-BE49-F238E27FC236}">
                <a16:creationId xmlns:a16="http://schemas.microsoft.com/office/drawing/2014/main" id="{0DE99D4D-E022-4172-9C2D-C29090F30502}"/>
              </a:ext>
            </a:extLst>
          </p:cNvPr>
          <p:cNvSpPr/>
          <p:nvPr/>
        </p:nvSpPr>
        <p:spPr>
          <a:xfrm>
            <a:off x="804228" y="1776002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30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6D40798-FF0C-EC7C-4AF6-9866D3A87BB6}"/>
              </a:ext>
            </a:extLst>
          </p:cNvPr>
          <p:cNvSpPr txBox="1">
            <a:spLocks noChangeAspect="1"/>
          </p:cNvSpPr>
          <p:nvPr/>
        </p:nvSpPr>
        <p:spPr>
          <a:xfrm>
            <a:off x="563072" y="2041328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 cold 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worse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weather report says it will be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colder tomorrow.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more               B. much 		C. little                D. less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9143">
            <a:extLst>
              <a:ext uri="{FF2B5EF4-FFF2-40B4-BE49-F238E27FC236}">
                <a16:creationId xmlns:a16="http://schemas.microsoft.com/office/drawing/2014/main" id="{B61CECCE-6D02-4CB2-99F9-CF0ACD4D5C33}"/>
              </a:ext>
            </a:extLst>
          </p:cNvPr>
          <p:cNvSpPr/>
          <p:nvPr/>
        </p:nvSpPr>
        <p:spPr>
          <a:xfrm>
            <a:off x="687850" y="2137848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89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5E39FE8-F552-99D6-E9C8-F037F867283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482"/>
            <a:ext cx="10833100" cy="3880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滨州中考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I am the shyest in my class. What should I do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more active in class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can improve your ability to express yourself.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or                B. so that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unless         D. although</a:t>
            </a:r>
            <a:endParaRPr lang="zh-CN" altLang="en-US" sz="3200" dirty="0"/>
          </a:p>
        </p:txBody>
      </p:sp>
      <p:sp>
        <p:nvSpPr>
          <p:cNvPr id="2" name="A_b846a">
            <a:extLst>
              <a:ext uri="{FF2B5EF4-FFF2-40B4-BE49-F238E27FC236}">
                <a16:creationId xmlns:a16="http://schemas.microsoft.com/office/drawing/2014/main" id="{1F6A41A8-2929-4E00-85A5-85BB1A43E258}"/>
              </a:ext>
            </a:extLst>
          </p:cNvPr>
          <p:cNvSpPr/>
          <p:nvPr/>
        </p:nvSpPr>
        <p:spPr>
          <a:xfrm>
            <a:off x="804228" y="177600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69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0337438-ED00-69CB-D2AB-914F88B13CF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83233"/>
            <a:ext cx="11141248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happened to Tom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life was saved by an operation that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 his sight.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spent        B. cost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took         D. paid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33ee">
            <a:extLst>
              <a:ext uri="{FF2B5EF4-FFF2-40B4-BE49-F238E27FC236}">
                <a16:creationId xmlns:a16="http://schemas.microsoft.com/office/drawing/2014/main" id="{60451A6E-DB8A-4C41-8F4C-2DDCA8E10024}"/>
              </a:ext>
            </a:extLst>
          </p:cNvPr>
          <p:cNvSpPr/>
          <p:nvPr/>
        </p:nvSpPr>
        <p:spPr>
          <a:xfrm>
            <a:off x="804228" y="207975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90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AC4CB42-1473-39CA-FC5C-09B35A9BC54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西藏中考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will have a wonderful future if we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work               	B. works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worked               	D. are working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32c4">
            <a:extLst>
              <a:ext uri="{FF2B5EF4-FFF2-40B4-BE49-F238E27FC236}">
                <a16:creationId xmlns:a16="http://schemas.microsoft.com/office/drawing/2014/main" id="{CED9B3BC-0FA4-4813-8DC5-B62EEBBE53E4}"/>
              </a:ext>
            </a:extLst>
          </p:cNvPr>
          <p:cNvSpPr/>
          <p:nvPr/>
        </p:nvSpPr>
        <p:spPr>
          <a:xfrm>
            <a:off x="804228" y="241665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47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空.potx" id="{C8B5D4D6-29FF-4DD5-BE65-ED2E8393704B}" vid="{EB96020A-C4CB-44D0-A6A6-B115EE514E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模板无字号空</Template>
  <TotalTime>15</TotalTime>
  <Words>1120</Words>
  <Application>Microsoft Office PowerPoint</Application>
  <PresentationFormat>宽屏</PresentationFormat>
  <Paragraphs>127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17</cp:revision>
  <dcterms:created xsi:type="dcterms:W3CDTF">2024-07-07T06:22:06Z</dcterms:created>
  <dcterms:modified xsi:type="dcterms:W3CDTF">2024-07-09T04:43:29Z</dcterms:modified>
</cp:coreProperties>
</file>