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模块考点突破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4E41659-05F4-1A56-A43F-771A11A3333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64382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Luckily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firemen arrived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put out the fire.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at times		B. in time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on time			D. once upon a time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are going to start our trip at 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am. Please be here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Don’t be late.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at a time                B. in time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on time               	D. at times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106f">
            <a:extLst>
              <a:ext uri="{FF2B5EF4-FFF2-40B4-BE49-F238E27FC236}">
                <a16:creationId xmlns:a16="http://schemas.microsoft.com/office/drawing/2014/main" id="{577CDA8A-0EA2-4E51-B720-C21385490DB0}"/>
              </a:ext>
            </a:extLst>
          </p:cNvPr>
          <p:cNvSpPr/>
          <p:nvPr/>
        </p:nvSpPr>
        <p:spPr>
          <a:xfrm>
            <a:off x="804228" y="379683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2a5fe">
            <a:extLst>
              <a:ext uri="{FF2B5EF4-FFF2-40B4-BE49-F238E27FC236}">
                <a16:creationId xmlns:a16="http://schemas.microsoft.com/office/drawing/2014/main" id="{07FF9CCC-DC3D-4BF5-95AD-EC97627CC53B}"/>
              </a:ext>
            </a:extLst>
          </p:cNvPr>
          <p:cNvSpPr/>
          <p:nvPr/>
        </p:nvSpPr>
        <p:spPr>
          <a:xfrm>
            <a:off x="804228" y="126090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67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7A2F55A-BE5D-2B5B-3679-F1F5F822FFF9}"/>
              </a:ext>
            </a:extLst>
          </p:cNvPr>
          <p:cNvSpPr txBox="1">
            <a:spLocks noChangeAspect="1"/>
          </p:cNvSpPr>
          <p:nvPr/>
        </p:nvSpPr>
        <p:spPr>
          <a:xfrm>
            <a:off x="529821" y="1168894"/>
            <a:ext cx="10833100" cy="4520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accident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suddenly that many people died because of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happened     B. took place	C. took off        D. appeared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game will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September. Many students want to be volunteers.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put off          B. give up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hold on        D. take place</a:t>
            </a:r>
            <a:endParaRPr lang="zh-CN" altLang="en-US" sz="3200" dirty="0"/>
          </a:p>
        </p:txBody>
      </p:sp>
      <p:sp>
        <p:nvSpPr>
          <p:cNvPr id="4" name="A_e203a">
            <a:extLst>
              <a:ext uri="{FF2B5EF4-FFF2-40B4-BE49-F238E27FC236}">
                <a16:creationId xmlns:a16="http://schemas.microsoft.com/office/drawing/2014/main" id="{43461A34-A239-4277-8BDF-DCA1E549CF04}"/>
              </a:ext>
            </a:extLst>
          </p:cNvPr>
          <p:cNvSpPr/>
          <p:nvPr/>
        </p:nvSpPr>
        <p:spPr>
          <a:xfrm>
            <a:off x="654599" y="380135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e57bd">
            <a:extLst>
              <a:ext uri="{FF2B5EF4-FFF2-40B4-BE49-F238E27FC236}">
                <a16:creationId xmlns:a16="http://schemas.microsoft.com/office/drawing/2014/main" id="{F2F4DC9A-E15B-4447-AB4B-2C42D433D59D}"/>
              </a:ext>
            </a:extLst>
          </p:cNvPr>
          <p:cNvSpPr/>
          <p:nvPr/>
        </p:nvSpPr>
        <p:spPr>
          <a:xfrm>
            <a:off x="654599" y="1899398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75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63942" y="2409119"/>
            <a:ext cx="560762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8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Accidents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模块考点突破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53A88D0-443B-B56B-AC03-61759B74F878}"/>
              </a:ext>
            </a:extLst>
          </p:cNvPr>
          <p:cNvSpPr txBox="1">
            <a:spLocks noChangeAspect="1"/>
          </p:cNvSpPr>
          <p:nvPr/>
        </p:nvSpPr>
        <p:spPr>
          <a:xfrm>
            <a:off x="496570" y="852702"/>
            <a:ext cx="1120775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Travellers can’t wait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 trip to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Tianshui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its popular snack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malatang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start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start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starting               D. starts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too many people on this bus. Let’s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next one.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try on                 B. chat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get up                 D. wait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d433">
            <a:extLst>
              <a:ext uri="{FF2B5EF4-FFF2-40B4-BE49-F238E27FC236}">
                <a16:creationId xmlns:a16="http://schemas.microsoft.com/office/drawing/2014/main" id="{CE66C6D1-4482-4F5E-86EA-474A5E633218}"/>
              </a:ext>
            </a:extLst>
          </p:cNvPr>
          <p:cNvSpPr/>
          <p:nvPr/>
        </p:nvSpPr>
        <p:spPr>
          <a:xfrm>
            <a:off x="621348" y="411914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61f4c">
            <a:extLst>
              <a:ext uri="{FF2B5EF4-FFF2-40B4-BE49-F238E27FC236}">
                <a16:creationId xmlns:a16="http://schemas.microsoft.com/office/drawing/2014/main" id="{E34FE831-20E7-42A4-8A87-DB0DF6B87CAF}"/>
              </a:ext>
            </a:extLst>
          </p:cNvPr>
          <p:cNvSpPr/>
          <p:nvPr/>
        </p:nvSpPr>
        <p:spPr>
          <a:xfrm>
            <a:off x="621348" y="158320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6B42AFA-E61F-F6F5-0F3E-24D60E62DAF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number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number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candles on the birthday cake.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them is the person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’s age.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number of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number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 number of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number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number of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number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number of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number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c4bd">
            <a:extLst>
              <a:ext uri="{FF2B5EF4-FFF2-40B4-BE49-F238E27FC236}">
                <a16:creationId xmlns:a16="http://schemas.microsoft.com/office/drawing/2014/main" id="{449C1198-6CD4-4D47-8E30-42C85A8DC863}"/>
              </a:ext>
            </a:extLst>
          </p:cNvPr>
          <p:cNvSpPr/>
          <p:nvPr/>
        </p:nvSpPr>
        <p:spPr>
          <a:xfrm>
            <a:off x="804228" y="20930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12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10A16BA-B84E-C063-8CA7-11DFA213AB8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number of people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losing their homes because of the war. And the number of them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 rising now.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              B. were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                 D. were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4dbc">
            <a:extLst>
              <a:ext uri="{FF2B5EF4-FFF2-40B4-BE49-F238E27FC236}">
                <a16:creationId xmlns:a16="http://schemas.microsoft.com/office/drawing/2014/main" id="{655A62EF-5FA0-4333-B68C-E0E9DA71D29C}"/>
              </a:ext>
            </a:extLst>
          </p:cNvPr>
          <p:cNvSpPr/>
          <p:nvPr/>
        </p:nvSpPr>
        <p:spPr>
          <a:xfrm>
            <a:off x="804228" y="209923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20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BF406E-DA72-A8BC-2D43-9A1A0767079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would you like to help your brother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toys on the floor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Mum. I will.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cheer up                B. cut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pick up                  D. eat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ac37">
            <a:extLst>
              <a:ext uri="{FF2B5EF4-FFF2-40B4-BE49-F238E27FC236}">
                <a16:creationId xmlns:a16="http://schemas.microsoft.com/office/drawing/2014/main" id="{92250E10-C85F-4033-9EE7-908E7264E82C}"/>
              </a:ext>
            </a:extLst>
          </p:cNvPr>
          <p:cNvSpPr/>
          <p:nvPr/>
        </p:nvSpPr>
        <p:spPr>
          <a:xfrm>
            <a:off x="804228" y="241046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12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5406741-4C5A-84A8-BBCC-9D49AA3B078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grandmother is coming from Nanjing and I’m going to the airport to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pick her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see her off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ring her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wake her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e119">
            <a:extLst>
              <a:ext uri="{FF2B5EF4-FFF2-40B4-BE49-F238E27FC236}">
                <a16:creationId xmlns:a16="http://schemas.microsoft.com/office/drawing/2014/main" id="{F2D6C823-0D0E-457B-8CE7-E7F06DCE7DFD}"/>
              </a:ext>
            </a:extLst>
          </p:cNvPr>
          <p:cNvSpPr/>
          <p:nvPr/>
        </p:nvSpPr>
        <p:spPr>
          <a:xfrm>
            <a:off x="804228" y="17764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52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5DE4935-537F-A398-C6A5-85F63A091BE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的爸爸每天都接他放学。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Tom’s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school every 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3067">
            <a:extLst>
              <a:ext uri="{FF2B5EF4-FFF2-40B4-BE49-F238E27FC236}">
                <a16:creationId xmlns:a16="http://schemas.microsoft.com/office/drawing/2014/main" id="{25EF4B0A-A466-4EEA-8C4A-4A299E286A5F}"/>
              </a:ext>
            </a:extLst>
          </p:cNvPr>
          <p:cNvSpPr/>
          <p:nvPr/>
        </p:nvSpPr>
        <p:spPr>
          <a:xfrm>
            <a:off x="2979611" y="3373390"/>
            <a:ext cx="52721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6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3810495-A7D5-74A8-2B68-05F4A3CDE8A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Excuse 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the flight arrive soon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It will be landing right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at times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in time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on time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once upon a time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95e7">
            <a:extLst>
              <a:ext uri="{FF2B5EF4-FFF2-40B4-BE49-F238E27FC236}">
                <a16:creationId xmlns:a16="http://schemas.microsoft.com/office/drawing/2014/main" id="{116B5CC7-AE3A-47D4-8CC9-812FE519F19D}"/>
              </a:ext>
            </a:extLst>
          </p:cNvPr>
          <p:cNvSpPr/>
          <p:nvPr/>
        </p:nvSpPr>
        <p:spPr>
          <a:xfrm>
            <a:off x="804228" y="209037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5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44</TotalTime>
  <Words>540</Words>
  <Application>Microsoft Office PowerPoint</Application>
  <PresentationFormat>宽屏</PresentationFormat>
  <Paragraphs>64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11</cp:revision>
  <dcterms:created xsi:type="dcterms:W3CDTF">2024-07-07T06:22:06Z</dcterms:created>
  <dcterms:modified xsi:type="dcterms:W3CDTF">2024-07-09T03:49:59Z</dcterms:modified>
</cp:coreProperties>
</file>