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AB7C3F-A835-17DB-CBC1-1B00A8D748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Black was late for work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car didn’t work on the 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bad weather.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of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ef6a">
            <a:extLst>
              <a:ext uri="{FF2B5EF4-FFF2-40B4-BE49-F238E27FC236}">
                <a16:creationId xmlns:a16="http://schemas.microsoft.com/office/drawing/2014/main" id="{4F822408-45CA-4C2D-9669-3D3893CCA8D6}"/>
              </a:ext>
            </a:extLst>
          </p:cNvPr>
          <p:cNvSpPr/>
          <p:nvPr/>
        </p:nvSpPr>
        <p:spPr>
          <a:xfrm>
            <a:off x="804228" y="17791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8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374C2F-2B51-86BD-ECB9-79AD7ADB40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lot of traffic was kept from going into the city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heavy snow.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of                B. thanks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thanks for                D. with the help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f36">
            <a:extLst>
              <a:ext uri="{FF2B5EF4-FFF2-40B4-BE49-F238E27FC236}">
                <a16:creationId xmlns:a16="http://schemas.microsoft.com/office/drawing/2014/main" id="{9E1FA157-F921-4CE1-A908-46628495CFF4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81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5C1E10-6FC8-B2EB-6D58-0E5177D5FA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常见交通方式句型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Ben goes to work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his sister goes to work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her bike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a 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her bike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cars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bikes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his 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bike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8456">
            <a:extLst>
              <a:ext uri="{FF2B5EF4-FFF2-40B4-BE49-F238E27FC236}">
                <a16:creationId xmlns:a16="http://schemas.microsoft.com/office/drawing/2014/main" id="{59A085E7-7717-4620-8764-0F26EB98988C}"/>
              </a:ext>
            </a:extLst>
          </p:cNvPr>
          <p:cNvSpPr/>
          <p:nvPr/>
        </p:nvSpPr>
        <p:spPr>
          <a:xfrm>
            <a:off x="804228" y="20930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3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6B731C-19D0-D8E2-8843-282BD143A8D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350"/>
            <a:ext cx="108331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 visitors come to Hefei by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 choose to take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coach.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              B. /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the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/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</a:t>
            </a:r>
            <a:endParaRPr lang="zh-CN" altLang="en-US" sz="3200" dirty="0"/>
          </a:p>
        </p:txBody>
      </p:sp>
      <p:sp>
        <p:nvSpPr>
          <p:cNvPr id="2" name="A_cf706">
            <a:extLst>
              <a:ext uri="{FF2B5EF4-FFF2-40B4-BE49-F238E27FC236}">
                <a16:creationId xmlns:a16="http://schemas.microsoft.com/office/drawing/2014/main" id="{B13F66BA-F5D3-4848-A184-9981124C4EE2}"/>
              </a:ext>
            </a:extLst>
          </p:cNvPr>
          <p:cNvSpPr/>
          <p:nvPr/>
        </p:nvSpPr>
        <p:spPr>
          <a:xfrm>
            <a:off x="804228" y="24188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88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4270" y="2409119"/>
            <a:ext cx="952696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Planes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 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ships and trains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34F539-ED4A-33A9-C7F5-6C60382902F4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1809550"/>
            <a:ext cx="1151255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except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besides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the dishes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all the dishes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fish. I’m allergic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过敏的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except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besides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against               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de74">
            <a:extLst>
              <a:ext uri="{FF2B5EF4-FFF2-40B4-BE49-F238E27FC236}">
                <a16:creationId xmlns:a16="http://schemas.microsoft.com/office/drawing/2014/main" id="{171BF343-41A8-4EED-AD6D-0F70F1A2DF1B}"/>
              </a:ext>
            </a:extLst>
          </p:cNvPr>
          <p:cNvSpPr/>
          <p:nvPr/>
        </p:nvSpPr>
        <p:spPr>
          <a:xfrm>
            <a:off x="464503" y="254005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C38627-9D69-DE51-8254-2FF5FCEC25A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21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study any other languages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 when you were at college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studied three. But I have forgotten all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few words of each.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besides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besides               B. but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except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except                  D. besides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c8cc">
            <a:extLst>
              <a:ext uri="{FF2B5EF4-FFF2-40B4-BE49-F238E27FC236}">
                <a16:creationId xmlns:a16="http://schemas.microsoft.com/office/drawing/2014/main" id="{D797CCBA-FAE7-4B36-8296-E5E949F79D6C}"/>
              </a:ext>
            </a:extLst>
          </p:cNvPr>
          <p:cNvSpPr/>
          <p:nvPr/>
        </p:nvSpPr>
        <p:spPr>
          <a:xfrm>
            <a:off x="804228" y="15886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38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0962AB-46C5-B6DA-79A6-F26ABDC53C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dinner was perfect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service of the restaurant.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except               B. except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besides              D. include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7a43">
            <a:extLst>
              <a:ext uri="{FF2B5EF4-FFF2-40B4-BE49-F238E27FC236}">
                <a16:creationId xmlns:a16="http://schemas.microsoft.com/office/drawing/2014/main" id="{14CA3C4B-C5C4-43CE-AA13-3B9CF989DC3E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4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A4A2AF-1B16-2445-1998-69DC045AE2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 you take a plane or train to Yunnan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air. I will have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will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 less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pay               	B. take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              	D. spend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24a1">
            <a:extLst>
              <a:ext uri="{FF2B5EF4-FFF2-40B4-BE49-F238E27FC236}">
                <a16:creationId xmlns:a16="http://schemas.microsoft.com/office/drawing/2014/main" id="{DFA257AD-D1CD-4BF3-8C8F-3F41D4DA4BAD}"/>
              </a:ext>
            </a:extLst>
          </p:cNvPr>
          <p:cNvSpPr/>
          <p:nvPr/>
        </p:nvSpPr>
        <p:spPr>
          <a:xfrm>
            <a:off x="804228" y="24131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42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13CD97-BB0B-5D9D-F2CD-BB4C571F39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09550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the World Happiness Report 2023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Finland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芬兰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world’s happiest country. People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time with families and friends there.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cost              B. spend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pay               D.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1dd5">
            <a:extLst>
              <a:ext uri="{FF2B5EF4-FFF2-40B4-BE49-F238E27FC236}">
                <a16:creationId xmlns:a16="http://schemas.microsoft.com/office/drawing/2014/main" id="{F04E1161-4E1D-427B-BBA6-D6F13EB84D53}"/>
              </a:ext>
            </a:extLst>
          </p:cNvPr>
          <p:cNvSpPr/>
          <p:nvPr/>
        </p:nvSpPr>
        <p:spPr>
          <a:xfrm>
            <a:off x="804228" y="19060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7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1136B0-8BC2-C527-AB5B-20B3477900A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much is the ticket to Central Park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 ticket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$40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can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 $20 for a 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MS Mincho" panose="02020609040205080304" pitchFamily="49" charset="-128"/>
              </a:rPr>
              <a:t>-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costs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pay                B. cost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spend              D. spends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65d0">
            <a:extLst>
              <a:ext uri="{FF2B5EF4-FFF2-40B4-BE49-F238E27FC236}">
                <a16:creationId xmlns:a16="http://schemas.microsoft.com/office/drawing/2014/main" id="{1C3B3CBF-DB20-4F88-8A75-2B160C2067E9}"/>
              </a:ext>
            </a:extLst>
          </p:cNvPr>
          <p:cNvSpPr/>
          <p:nvPr/>
        </p:nvSpPr>
        <p:spPr>
          <a:xfrm>
            <a:off x="804228" y="209923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66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CD7509-6202-A1B3-698A-65120366B0D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wild animals don’t have a safe place to live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villages and farms are growing bigger and taking away their 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             B. until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although             D. before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76a9">
            <a:extLst>
              <a:ext uri="{FF2B5EF4-FFF2-40B4-BE49-F238E27FC236}">
                <a16:creationId xmlns:a16="http://schemas.microsoft.com/office/drawing/2014/main" id="{5E0C9CB6-2CA8-4A79-8CDE-C3A2EA71D1C5}"/>
              </a:ext>
            </a:extLst>
          </p:cNvPr>
          <p:cNvSpPr/>
          <p:nvPr/>
        </p:nvSpPr>
        <p:spPr>
          <a:xfrm>
            <a:off x="804228" y="241046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3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16</TotalTime>
  <Words>579</Words>
  <Application>Microsoft Office PowerPoint</Application>
  <PresentationFormat>宽屏</PresentationFormat>
  <Paragraphs>59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2024-07-07T06:22:06Z</dcterms:created>
  <dcterms:modified xsi:type="dcterms:W3CDTF">2024-07-08T13:58:55Z</dcterms:modified>
</cp:coreProperties>
</file>