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25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8F500D-672B-8712-9221-B2DB7AD321F6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3711632"/>
            <a:ext cx="11345199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works      B. work	      C. a work          D. working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at     B. look like     C. look after     D.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clever       B. shy	      C. friendly        D. ugly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would      B. likes            C. liking            D. like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47f7">
            <a:extLst>
              <a:ext uri="{FF2B5EF4-FFF2-40B4-BE49-F238E27FC236}">
                <a16:creationId xmlns:a16="http://schemas.microsoft.com/office/drawing/2014/main" id="{4985C524-35D2-488C-AC42-A25F85081BF3}"/>
              </a:ext>
            </a:extLst>
          </p:cNvPr>
          <p:cNvSpPr/>
          <p:nvPr/>
        </p:nvSpPr>
        <p:spPr>
          <a:xfrm>
            <a:off x="666779" y="5710104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6" name="A_4279e">
            <a:extLst>
              <a:ext uri="{FF2B5EF4-FFF2-40B4-BE49-F238E27FC236}">
                <a16:creationId xmlns:a16="http://schemas.microsoft.com/office/drawing/2014/main" id="{BEE58206-A705-4B4D-AEFA-668611346D8E}"/>
              </a:ext>
            </a:extLst>
          </p:cNvPr>
          <p:cNvSpPr/>
          <p:nvPr/>
        </p:nvSpPr>
        <p:spPr>
          <a:xfrm>
            <a:off x="666779" y="507612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f780d">
            <a:extLst>
              <a:ext uri="{FF2B5EF4-FFF2-40B4-BE49-F238E27FC236}">
                <a16:creationId xmlns:a16="http://schemas.microsoft.com/office/drawing/2014/main" id="{C3717306-9C16-46FA-A18D-194B495F21E2}"/>
              </a:ext>
            </a:extLst>
          </p:cNvPr>
          <p:cNvSpPr/>
          <p:nvPr/>
        </p:nvSpPr>
        <p:spPr>
          <a:xfrm>
            <a:off x="666779" y="4442136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3DCB0B-331C-F46F-241A-3090961F5960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829314"/>
            <a:ext cx="11107997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People can teach the elephant to do some heavy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And they can also teach the dog to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 house. A watch dog is very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It can help people in danger. Children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dogs very much.</a:t>
            </a:r>
            <a:endParaRPr lang="zh-CN" altLang="en-US" sz="3200" dirty="0"/>
          </a:p>
        </p:txBody>
      </p:sp>
      <p:sp>
        <p:nvSpPr>
          <p:cNvPr id="2" name="A_0483f">
            <a:extLst>
              <a:ext uri="{FF2B5EF4-FFF2-40B4-BE49-F238E27FC236}">
                <a16:creationId xmlns:a16="http://schemas.microsoft.com/office/drawing/2014/main" id="{D8319860-A68E-4C9D-B0A3-8D50856594C8}"/>
              </a:ext>
            </a:extLst>
          </p:cNvPr>
          <p:cNvSpPr/>
          <p:nvPr/>
        </p:nvSpPr>
        <p:spPr>
          <a:xfrm>
            <a:off x="666779" y="380815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40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432C62-A902-8067-B3EF-AFB975CB748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children like to go to the zoo.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many animals in the zoo. A zoo is a good place for children to get to know animals.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Few               B. Little	C. Any   	D. Most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 B. And		C. But       D. 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978c">
            <a:extLst>
              <a:ext uri="{FF2B5EF4-FFF2-40B4-BE49-F238E27FC236}">
                <a16:creationId xmlns:a16="http://schemas.microsoft.com/office/drawing/2014/main" id="{C83CCFC3-07E3-467C-B42A-DD15636FF10B}"/>
              </a:ext>
            </a:extLst>
          </p:cNvPr>
          <p:cNvSpPr/>
          <p:nvPr/>
        </p:nvSpPr>
        <p:spPr>
          <a:xfrm>
            <a:off x="804228" y="4632506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d5264">
            <a:extLst>
              <a:ext uri="{FF2B5EF4-FFF2-40B4-BE49-F238E27FC236}">
                <a16:creationId xmlns:a16="http://schemas.microsoft.com/office/drawing/2014/main" id="{10FA9695-71C1-446F-AABD-7D935FF88644}"/>
              </a:ext>
            </a:extLst>
          </p:cNvPr>
          <p:cNvSpPr/>
          <p:nvPr/>
        </p:nvSpPr>
        <p:spPr>
          <a:xfrm>
            <a:off x="804228" y="3998522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14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C62B448-2026-58F2-0575-0C974A777278}"/>
              </a:ext>
            </a:extLst>
          </p:cNvPr>
          <p:cNvSpPr txBox="1">
            <a:spLocks noChangeAspect="1"/>
          </p:cNvSpPr>
          <p:nvPr/>
        </p:nvSpPr>
        <p:spPr>
          <a:xfrm>
            <a:off x="259368" y="665620"/>
            <a:ext cx="11673263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［人与自然·自然生态］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the following animals have in common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Pandas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tigers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whales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lions and camels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骆驼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all in danger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 are in danger for many reasons. Sadly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people’s activities are some of them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Here are three reasons.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Excessive hunting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过度猎杀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 centuries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have hunted elephants and tigers for 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caught many other animals for their meat. So many wild animals leave the world at last.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593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2F3462-5135-2E16-A0A7-244C0C8B8392}"/>
              </a:ext>
            </a:extLst>
          </p:cNvPr>
          <p:cNvSpPr txBox="1">
            <a:spLocks noChangeAspect="1"/>
          </p:cNvSpPr>
          <p:nvPr/>
        </p:nvSpPr>
        <p:spPr>
          <a:xfrm>
            <a:off x="558627" y="594915"/>
            <a:ext cx="11074746" cy="604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Foreign animals. In 1505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Europeans found a beautiful island in the Indian Ocean named Mauritius. They brought dogs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pigs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monkeys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mice with them. It was bad for dodo birds. Dodo birds did not have any natural enemies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敌人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before. They picked up fruit falling down from trees and built their houses on the ground. Shortly after people came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however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dodo birds were in big trouble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caught them for their meat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those animals broke their houses and ate their eggs. The number of dodo birds first became less. In the end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all 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perished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last dodo bird lost its life in 1681.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014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D348FB-A357-26C0-DEC6-1B0EA6604E68}"/>
              </a:ext>
            </a:extLst>
          </p:cNvPr>
          <p:cNvSpPr txBox="1">
            <a:spLocks noChangeAspect="1"/>
          </p:cNvSpPr>
          <p:nvPr/>
        </p:nvSpPr>
        <p:spPr>
          <a:xfrm>
            <a:off x="591877" y="989910"/>
            <a:ext cx="11008245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Loss of home. People cut down forests for farming. They cut down trees to build houses. They build pools to make sure that they have enough water to use.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don’t pay attention to protecting the environment. When they are trying to make their lives comfortable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land for animals to live on becomes less and less.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 are people’s good friends. People should learn to protect nature and get on well with 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640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4C679D-430A-9D51-9059-C053C076C7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pandas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lions and camels have in common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 are dangerous 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are in danger.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They are useless animals.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They all live in forests.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c713">
            <a:extLst>
              <a:ext uri="{FF2B5EF4-FFF2-40B4-BE49-F238E27FC236}">
                <a16:creationId xmlns:a16="http://schemas.microsoft.com/office/drawing/2014/main" id="{DE3AD410-BAD5-4DD8-969D-1A7563511E95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5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B93C69-41CD-A56F-4996-D3025380164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did do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birds live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 lived in the Indian land.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lived in Europe.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They lived in Mauritius.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They lived in the USA.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00a0">
            <a:extLst>
              <a:ext uri="{FF2B5EF4-FFF2-40B4-BE49-F238E27FC236}">
                <a16:creationId xmlns:a16="http://schemas.microsoft.com/office/drawing/2014/main" id="{F5B9285D-B671-496B-9F03-8E1FA497A75D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8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B39F03-6746-56A2-AB13-0459AE10C3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149008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perished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4 mean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Cried.             B. Jumped.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Died.               D. Arrived.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54e7">
            <a:extLst>
              <a:ext uri="{FF2B5EF4-FFF2-40B4-BE49-F238E27FC236}">
                <a16:creationId xmlns:a16="http://schemas.microsoft.com/office/drawing/2014/main" id="{BF3E3A99-FB83-4858-A56A-A6E5DB38A3AD}"/>
              </a:ext>
            </a:extLst>
          </p:cNvPr>
          <p:cNvSpPr/>
          <p:nvPr/>
        </p:nvSpPr>
        <p:spPr>
          <a:xfrm>
            <a:off x="804228" y="224552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76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CB9347-3523-5EF0-0D78-2BC367BF070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can be the best title for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Protect Animals and Nature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Animals Live in Forests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Animals from Europe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Dodo Birds and Their Enemies</a:t>
            </a:r>
            <a:endParaRPr lang="zh-CN" altLang="en-US" sz="3200" dirty="0"/>
          </a:p>
        </p:txBody>
      </p:sp>
      <p:sp>
        <p:nvSpPr>
          <p:cNvPr id="2" name="A_b3f06">
            <a:extLst>
              <a:ext uri="{FF2B5EF4-FFF2-40B4-BE49-F238E27FC236}">
                <a16:creationId xmlns:a16="http://schemas.microsoft.com/office/drawing/2014/main" id="{0ECAB21D-7FBF-4D6B-A041-96784664ACB8}"/>
              </a:ext>
            </a:extLst>
          </p:cNvPr>
          <p:cNvSpPr/>
          <p:nvPr/>
        </p:nvSpPr>
        <p:spPr>
          <a:xfrm>
            <a:off x="804228" y="20960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7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6</a:t>
              </a:r>
              <a:r>
                <a:rPr lang="zh-CN" altLang="de-DE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de-DE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Animals in danger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C94393-A8D6-30BA-B793-23FDC9DB4C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 King asked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(tell) an English story.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to do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(help) animals.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students chose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Emma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their cleaning monitor.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nice of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(offer) so much help to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cd93">
            <a:extLst>
              <a:ext uri="{FF2B5EF4-FFF2-40B4-BE49-F238E27FC236}">
                <a16:creationId xmlns:a16="http://schemas.microsoft.com/office/drawing/2014/main" id="{33F67CCB-2D6B-42F0-8DC2-047F23E59821}"/>
              </a:ext>
            </a:extLst>
          </p:cNvPr>
          <p:cNvSpPr/>
          <p:nvPr/>
        </p:nvSpPr>
        <p:spPr>
          <a:xfrm>
            <a:off x="3622802" y="4949063"/>
            <a:ext cx="2598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offer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a15f">
            <a:extLst>
              <a:ext uri="{FF2B5EF4-FFF2-40B4-BE49-F238E27FC236}">
                <a16:creationId xmlns:a16="http://schemas.microsoft.com/office/drawing/2014/main" id="{A1951508-C99B-4B7C-8DBC-D56A7C0AC424}"/>
              </a:ext>
            </a:extLst>
          </p:cNvPr>
          <p:cNvSpPr/>
          <p:nvPr/>
        </p:nvSpPr>
        <p:spPr>
          <a:xfrm>
            <a:off x="6087428" y="3681095"/>
            <a:ext cx="2170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b1b6">
            <a:extLst>
              <a:ext uri="{FF2B5EF4-FFF2-40B4-BE49-F238E27FC236}">
                <a16:creationId xmlns:a16="http://schemas.microsoft.com/office/drawing/2014/main" id="{AF18AFC4-05DD-42DE-A874-38F1E6C8F06D}"/>
              </a:ext>
            </a:extLst>
          </p:cNvPr>
          <p:cNvSpPr/>
          <p:nvPr/>
        </p:nvSpPr>
        <p:spPr>
          <a:xfrm>
            <a:off x="5409375" y="3047111"/>
            <a:ext cx="25083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help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8b015">
            <a:extLst>
              <a:ext uri="{FF2B5EF4-FFF2-40B4-BE49-F238E27FC236}">
                <a16:creationId xmlns:a16="http://schemas.microsoft.com/office/drawing/2014/main" id="{A2885B74-D261-4117-B9FF-4C60D9AB6CC2}"/>
              </a:ext>
            </a:extLst>
          </p:cNvPr>
          <p:cNvSpPr/>
          <p:nvPr/>
        </p:nvSpPr>
        <p:spPr>
          <a:xfrm>
            <a:off x="4474528" y="2413127"/>
            <a:ext cx="23051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tell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4CA4BF-72AF-B46C-BAF4-EE404EED60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tried to make Alice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mind but I found it difficult.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saw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when I went past.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changed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              B. changes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change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do             D. change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1ef8">
            <a:extLst>
              <a:ext uri="{FF2B5EF4-FFF2-40B4-BE49-F238E27FC236}">
                <a16:creationId xmlns:a16="http://schemas.microsoft.com/office/drawing/2014/main" id="{79AAFF3D-1D94-4BAC-A855-BDA15D000D73}"/>
              </a:ext>
            </a:extLst>
          </p:cNvPr>
          <p:cNvSpPr/>
          <p:nvPr/>
        </p:nvSpPr>
        <p:spPr>
          <a:xfrm>
            <a:off x="804228" y="24131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03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38E05A-7553-36BC-DF60-DA69B8E240B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teacher often asks us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waste                       B. don’t waste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to waste                   D. doesn’t waste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some African 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are made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 work because their parents have died.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doing        B. done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       D. to do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cc70">
            <a:extLst>
              <a:ext uri="{FF2B5EF4-FFF2-40B4-BE49-F238E27FC236}">
                <a16:creationId xmlns:a16="http://schemas.microsoft.com/office/drawing/2014/main" id="{A4A829BD-09BF-4C2C-A8B5-3D9FAAD7D2BF}"/>
              </a:ext>
            </a:extLst>
          </p:cNvPr>
          <p:cNvSpPr/>
          <p:nvPr/>
        </p:nvSpPr>
        <p:spPr>
          <a:xfrm>
            <a:off x="804228" y="33583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23a67">
            <a:extLst>
              <a:ext uri="{FF2B5EF4-FFF2-40B4-BE49-F238E27FC236}">
                <a16:creationId xmlns:a16="http://schemas.microsoft.com/office/drawing/2014/main" id="{F15F6DF0-997D-46EF-8880-62C5AE845EE7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763D91-8CD5-2C7C-E192-58C66896807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89462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result of the greenhouse effect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causes the level of the sea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rise              B. to raise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rise                  D. raise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 is very lonely. She has no children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pity.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playing       B. to play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play with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play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3ddf">
            <a:extLst>
              <a:ext uri="{FF2B5EF4-FFF2-40B4-BE49-F238E27FC236}">
                <a16:creationId xmlns:a16="http://schemas.microsoft.com/office/drawing/2014/main" id="{0AFC6B92-972B-4F50-A342-C8D14E970FA6}"/>
              </a:ext>
            </a:extLst>
          </p:cNvPr>
          <p:cNvSpPr/>
          <p:nvPr/>
        </p:nvSpPr>
        <p:spPr>
          <a:xfrm>
            <a:off x="804228" y="348793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a48c3">
            <a:extLst>
              <a:ext uri="{FF2B5EF4-FFF2-40B4-BE49-F238E27FC236}">
                <a16:creationId xmlns:a16="http://schemas.microsoft.com/office/drawing/2014/main" id="{3289E4DC-90B8-4732-9B1D-C37C1E88F9D1}"/>
              </a:ext>
            </a:extLst>
          </p:cNvPr>
          <p:cNvSpPr/>
          <p:nvPr/>
        </p:nvSpPr>
        <p:spPr>
          <a:xfrm>
            <a:off x="804228" y="158598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32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44D47F-793A-991A-522D-51BD857AB25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我想要你现在就回家。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you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我父母不许我晚上外出。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don’t allow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night.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老师叫我们把这些单词写下来。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told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down the word.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70af">
            <a:extLst>
              <a:ext uri="{FF2B5EF4-FFF2-40B4-BE49-F238E27FC236}">
                <a16:creationId xmlns:a16="http://schemas.microsoft.com/office/drawing/2014/main" id="{248AA7D2-14D9-40A4-A9BD-0A2527299161}"/>
              </a:ext>
            </a:extLst>
          </p:cNvPr>
          <p:cNvSpPr/>
          <p:nvPr/>
        </p:nvSpPr>
        <p:spPr>
          <a:xfrm>
            <a:off x="3608324" y="5576857"/>
            <a:ext cx="48673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8528">
            <a:extLst>
              <a:ext uri="{FF2B5EF4-FFF2-40B4-BE49-F238E27FC236}">
                <a16:creationId xmlns:a16="http://schemas.microsoft.com/office/drawing/2014/main" id="{387C6C30-A39B-45B5-AA27-EC128C01B7A5}"/>
              </a:ext>
            </a:extLst>
          </p:cNvPr>
          <p:cNvSpPr/>
          <p:nvPr/>
        </p:nvSpPr>
        <p:spPr>
          <a:xfrm>
            <a:off x="4814824" y="3674905"/>
            <a:ext cx="5977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0c6a">
            <a:extLst>
              <a:ext uri="{FF2B5EF4-FFF2-40B4-BE49-F238E27FC236}">
                <a16:creationId xmlns:a16="http://schemas.microsoft.com/office/drawing/2014/main" id="{A96E506B-EED5-4D8E-B69B-1D0CF7DEB486}"/>
              </a:ext>
            </a:extLst>
          </p:cNvPr>
          <p:cNvSpPr/>
          <p:nvPr/>
        </p:nvSpPr>
        <p:spPr>
          <a:xfrm>
            <a:off x="2621915" y="2406937"/>
            <a:ext cx="49340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40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824AE4-CD96-4FBC-8E76-BFA3650A62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我知道如何使用电脑。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computer.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警察叫那些孩子不要在马路上玩耍。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police told 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road.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8f2b">
            <a:extLst>
              <a:ext uri="{FF2B5EF4-FFF2-40B4-BE49-F238E27FC236}">
                <a16:creationId xmlns:a16="http://schemas.microsoft.com/office/drawing/2014/main" id="{BE32DA53-93EA-47FE-B4D1-337A434AB330}"/>
              </a:ext>
            </a:extLst>
          </p:cNvPr>
          <p:cNvSpPr/>
          <p:nvPr/>
        </p:nvSpPr>
        <p:spPr>
          <a:xfrm>
            <a:off x="5526024" y="4001183"/>
            <a:ext cx="4887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6d5b">
            <a:extLst>
              <a:ext uri="{FF2B5EF4-FFF2-40B4-BE49-F238E27FC236}">
                <a16:creationId xmlns:a16="http://schemas.microsoft.com/office/drawing/2014/main" id="{0FE37691-389E-42AC-B7BC-6CB54B87928B}"/>
              </a:ext>
            </a:extLst>
          </p:cNvPr>
          <p:cNvSpPr/>
          <p:nvPr/>
        </p:nvSpPr>
        <p:spPr>
          <a:xfrm>
            <a:off x="1978978" y="2733215"/>
            <a:ext cx="4867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4FA79E2-9B91-5779-6028-E7E664BD890C}"/>
              </a:ext>
            </a:extLst>
          </p:cNvPr>
          <p:cNvSpPr txBox="1">
            <a:spLocks noChangeAspect="1"/>
          </p:cNvSpPr>
          <p:nvPr/>
        </p:nvSpPr>
        <p:spPr>
          <a:xfrm>
            <a:off x="247187" y="3784745"/>
            <a:ext cx="11623387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kind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 a kinds	C. a kind       D. kinds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              B. on		C. in               D.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man           B. men		C. mans         D. a man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study         B. work		C. run            D. swim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fe2f">
            <a:extLst>
              <a:ext uri="{FF2B5EF4-FFF2-40B4-BE49-F238E27FC236}">
                <a16:creationId xmlns:a16="http://schemas.microsoft.com/office/drawing/2014/main" id="{59F9BDB4-798C-4111-B3A7-BA3CA3C73342}"/>
              </a:ext>
            </a:extLst>
          </p:cNvPr>
          <p:cNvSpPr/>
          <p:nvPr/>
        </p:nvSpPr>
        <p:spPr>
          <a:xfrm>
            <a:off x="371965" y="5783217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7" name="A_83b91">
            <a:extLst>
              <a:ext uri="{FF2B5EF4-FFF2-40B4-BE49-F238E27FC236}">
                <a16:creationId xmlns:a16="http://schemas.microsoft.com/office/drawing/2014/main" id="{0127DCAB-022E-4244-8646-64FDC7DEC753}"/>
              </a:ext>
            </a:extLst>
          </p:cNvPr>
          <p:cNvSpPr/>
          <p:nvPr/>
        </p:nvSpPr>
        <p:spPr>
          <a:xfrm>
            <a:off x="371965" y="514923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5" name="A_f6e1b">
            <a:extLst>
              <a:ext uri="{FF2B5EF4-FFF2-40B4-BE49-F238E27FC236}">
                <a16:creationId xmlns:a16="http://schemas.microsoft.com/office/drawing/2014/main" id="{BCFB07B8-868B-4194-A8BA-B94B57044D5C}"/>
              </a:ext>
            </a:extLst>
          </p:cNvPr>
          <p:cNvSpPr/>
          <p:nvPr/>
        </p:nvSpPr>
        <p:spPr>
          <a:xfrm>
            <a:off x="371965" y="4515249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5FAC53-46EB-5430-478F-0674FFFD871D}"/>
              </a:ext>
            </a:extLst>
          </p:cNvPr>
          <p:cNvSpPr txBox="1">
            <a:spLocks noChangeAspect="1"/>
          </p:cNvSpPr>
          <p:nvPr/>
        </p:nvSpPr>
        <p:spPr>
          <a:xfrm>
            <a:off x="126365" y="1190445"/>
            <a:ext cx="1193927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Animals are our friends. We can find different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of animals. Some animals are living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big woods. And some animals are living with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Why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Because they can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us.</a:t>
            </a:r>
            <a:endParaRPr lang="zh-CN" altLang="en-US" sz="3200" dirty="0"/>
          </a:p>
        </p:txBody>
      </p:sp>
      <p:sp>
        <p:nvSpPr>
          <p:cNvPr id="2" name="A_6827a">
            <a:extLst>
              <a:ext uri="{FF2B5EF4-FFF2-40B4-BE49-F238E27FC236}">
                <a16:creationId xmlns:a16="http://schemas.microsoft.com/office/drawing/2014/main" id="{A7E6AE94-FCF0-42AC-8651-787212FFD514}"/>
              </a:ext>
            </a:extLst>
          </p:cNvPr>
          <p:cNvSpPr/>
          <p:nvPr/>
        </p:nvSpPr>
        <p:spPr>
          <a:xfrm>
            <a:off x="371965" y="388126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22</TotalTime>
  <Words>1217</Words>
  <Application>Microsoft Office PowerPoint</Application>
  <PresentationFormat>宽屏</PresentationFormat>
  <Paragraphs>108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2024-07-07T03:18:13Z</dcterms:created>
  <dcterms:modified xsi:type="dcterms:W3CDTF">2024-07-08T16:23:32Z</dcterms:modified>
</cp:coreProperties>
</file>