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259" r:id="rId5"/>
    <p:sldId id="877" r:id="rId6"/>
    <p:sldId id="875" r:id="rId7"/>
    <p:sldId id="878" r:id="rId8"/>
    <p:sldId id="879" r:id="rId9"/>
    <p:sldId id="876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模块写作专项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E490875-D66F-4B27-BB08-655A4CB7B2ED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836601"/>
            <a:ext cx="10807700" cy="540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000" b="1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DAF1C1-BB87-8814-83F8-D8D9218CB67C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810097"/>
            <a:ext cx="10807700" cy="5438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 algn="just"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Modern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easier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biggest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pollution.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duty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pollution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protect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flowers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rubbish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ground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throw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litter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box.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If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everyone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pays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attention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our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world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will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become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more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more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beautiful.</a:t>
            </a:r>
            <a:r>
              <a:rPr lang="en-US" altLang="zh-CN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000" dirty="0"/>
          </a:p>
        </p:txBody>
      </p:sp>
    </p:spTree>
    <p:extLst>
      <p:ext uri="{BB962C8B-B14F-4D97-AF65-F5344CB8AC3E}">
        <p14:creationId xmlns:p14="http://schemas.microsoft.com/office/powerpoint/2010/main" val="341081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035486"/>
            <a:chOff x="0" y="908321"/>
            <a:chExt cx="12192000" cy="403548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模块写作专项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509470"/>
              <a:ext cx="3044397" cy="640508"/>
              <a:chOff x="1145233" y="1687953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1802436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744163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话题分析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687953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303299"/>
              <a:ext cx="4476446" cy="640508"/>
              <a:chOff x="1145233" y="1528665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1643148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584875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写作素材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528665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9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Population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4181739E-A672-4427-A7B0-5A9B5144356C}"/>
              </a:ext>
            </a:extLst>
          </p:cNvPr>
          <p:cNvSpPr/>
          <p:nvPr/>
        </p:nvSpPr>
        <p:spPr>
          <a:xfrm>
            <a:off x="4854466" y="5231703"/>
            <a:ext cx="526025" cy="526025"/>
          </a:xfrm>
          <a:prstGeom prst="rect">
            <a:avLst/>
          </a:prstGeom>
          <a:noFill/>
          <a:ln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8">
            <a:hlinkClick r:id="rId2" action="ppaction://hlinksldjump"/>
            <a:extLst>
              <a:ext uri="{FF2B5EF4-FFF2-40B4-BE49-F238E27FC236}">
                <a16:creationId xmlns:a16="http://schemas.microsoft.com/office/drawing/2014/main" id="{6B7C65E2-F7B3-47E5-A852-E87ECEF3AAD9}"/>
              </a:ext>
            </a:extLst>
          </p:cNvPr>
          <p:cNvSpPr txBox="1"/>
          <p:nvPr/>
        </p:nvSpPr>
        <p:spPr>
          <a:xfrm>
            <a:off x="5426981" y="5173430"/>
            <a:ext cx="2324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写作实例</a:t>
            </a: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DFECE70A-7BCE-486C-B288-3F1FEA8EED16}"/>
              </a:ext>
            </a:extLst>
          </p:cNvPr>
          <p:cNvSpPr txBox="1"/>
          <p:nvPr/>
        </p:nvSpPr>
        <p:spPr>
          <a:xfrm>
            <a:off x="4706901" y="5117220"/>
            <a:ext cx="543739" cy="523220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181739E-A672-4427-A7B0-5A9B5144356C}"/>
              </a:ext>
            </a:extLst>
          </p:cNvPr>
          <p:cNvSpPr/>
          <p:nvPr/>
        </p:nvSpPr>
        <p:spPr>
          <a:xfrm>
            <a:off x="4854466" y="6043561"/>
            <a:ext cx="526025" cy="526025"/>
          </a:xfrm>
          <a:prstGeom prst="rect">
            <a:avLst/>
          </a:prstGeom>
          <a:noFill/>
          <a:ln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8">
            <a:hlinkClick r:id="rId2" action="ppaction://hlinksldjump"/>
            <a:extLst>
              <a:ext uri="{FF2B5EF4-FFF2-40B4-BE49-F238E27FC236}">
                <a16:creationId xmlns:a16="http://schemas.microsoft.com/office/drawing/2014/main" id="{6B7C65E2-F7B3-47E5-A852-E87ECEF3AAD9}"/>
              </a:ext>
            </a:extLst>
          </p:cNvPr>
          <p:cNvSpPr txBox="1"/>
          <p:nvPr/>
        </p:nvSpPr>
        <p:spPr>
          <a:xfrm>
            <a:off x="5426981" y="5985288"/>
            <a:ext cx="2324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写作专练</a:t>
            </a:r>
          </a:p>
        </p:txBody>
      </p:sp>
      <p:sp>
        <p:nvSpPr>
          <p:cNvPr id="21" name="TextBox 10">
            <a:extLst>
              <a:ext uri="{FF2B5EF4-FFF2-40B4-BE49-F238E27FC236}">
                <a16:creationId xmlns:a16="http://schemas.microsoft.com/office/drawing/2014/main" id="{DFECE70A-7BCE-486C-B288-3F1FEA8EED16}"/>
              </a:ext>
            </a:extLst>
          </p:cNvPr>
          <p:cNvSpPr txBox="1"/>
          <p:nvPr/>
        </p:nvSpPr>
        <p:spPr>
          <a:xfrm>
            <a:off x="4706901" y="5929078"/>
            <a:ext cx="543739" cy="523220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8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7" y="750377"/>
            <a:ext cx="2624031" cy="49182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453A030-1652-74C1-6EE4-DBE3FEEB26D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本模块的话题为“人口”，其常见的命题形式有：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对人口问题发表评论，谈谈自己的看法；怎么解决人口过多引起的资源短缺、环境污染、交通拥堵等问题。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8" y="715872"/>
            <a:ext cx="2624031" cy="491825"/>
          </a:xfrm>
          <a:prstGeom prst="rect">
            <a:avLst/>
          </a:prstGeom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5EB75ED-5E12-93F2-ABA4-31A06C4FAE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200704"/>
              </p:ext>
            </p:extLst>
          </p:nvPr>
        </p:nvGraphicFramePr>
        <p:xfrm>
          <a:off x="1540566" y="1446530"/>
          <a:ext cx="9847869" cy="4652010"/>
        </p:xfrm>
        <a:graphic>
          <a:graphicData uri="http://schemas.openxmlformats.org/drawingml/2006/table">
            <a:tbl>
              <a:tblPr firstRow="1" firstCol="1" bandRow="1"/>
              <a:tblGrid>
                <a:gridCol w="1136132">
                  <a:extLst>
                    <a:ext uri="{9D8B030D-6E8A-4147-A177-3AD203B41FA5}">
                      <a16:colId xmlns:a16="http://schemas.microsoft.com/office/drawing/2014/main" val="217232332"/>
                    </a:ext>
                  </a:extLst>
                </a:gridCol>
                <a:gridCol w="4355869">
                  <a:extLst>
                    <a:ext uri="{9D8B030D-6E8A-4147-A177-3AD203B41FA5}">
                      <a16:colId xmlns:a16="http://schemas.microsoft.com/office/drawing/2014/main" val="3305491526"/>
                    </a:ext>
                  </a:extLst>
                </a:gridCol>
                <a:gridCol w="4355868">
                  <a:extLst>
                    <a:ext uri="{9D8B030D-6E8A-4147-A177-3AD203B41FA5}">
                      <a16:colId xmlns:a16="http://schemas.microsoft.com/office/drawing/2014/main" val="4138870585"/>
                    </a:ext>
                  </a:extLst>
                </a:gridCol>
              </a:tblGrid>
              <a:tr h="0">
                <a:tc rowSpan="9">
                  <a:txBody>
                    <a:bodyPr/>
                    <a:lstStyle/>
                    <a:p>
                      <a:pPr algn="ctr"/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population of ...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……的人口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592723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lot of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lots of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许多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067159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increasing population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日益增长的人口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726603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close down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永久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关闭，关停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669525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number of ...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……的数量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11419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 than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超过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89162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 to mention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更不必说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19091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 a great effort to 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作出巨大努力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096774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meet the needs of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满足……的需求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9836476"/>
                  </a:ext>
                </a:extLst>
              </a:tr>
            </a:tbl>
          </a:graphicData>
        </a:graphic>
      </p:graphicFrame>
      <p:pic>
        <p:nvPicPr>
          <p:cNvPr id="1025" name="image264.jpeg" descr="source:si_idm615005488;FounderCES">
            <a:extLst>
              <a:ext uri="{FF2B5EF4-FFF2-40B4-BE49-F238E27FC236}">
                <a16:creationId xmlns:a16="http://schemas.microsoft.com/office/drawing/2014/main" id="{9DD0CDD9-6A6E-5BAD-B12F-97B32A7FB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817" y="2762866"/>
            <a:ext cx="604751" cy="201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A20A324-92E2-3B0F-1F14-42B105D303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825914"/>
              </p:ext>
            </p:extLst>
          </p:nvPr>
        </p:nvGraphicFramePr>
        <p:xfrm>
          <a:off x="1337599" y="1648085"/>
          <a:ext cx="10050838" cy="3442970"/>
        </p:xfrm>
        <a:graphic>
          <a:graphicData uri="http://schemas.openxmlformats.org/drawingml/2006/table">
            <a:tbl>
              <a:tblPr firstRow="1" firstCol="1" bandRow="1"/>
              <a:tblGrid>
                <a:gridCol w="1021195">
                  <a:extLst>
                    <a:ext uri="{9D8B030D-6E8A-4147-A177-3AD203B41FA5}">
                      <a16:colId xmlns:a16="http://schemas.microsoft.com/office/drawing/2014/main" val="1083953860"/>
                    </a:ext>
                  </a:extLst>
                </a:gridCol>
                <a:gridCol w="9029643">
                  <a:extLst>
                    <a:ext uri="{9D8B030D-6E8A-4147-A177-3AD203B41FA5}">
                      <a16:colId xmlns:a16="http://schemas.microsoft.com/office/drawing/2014/main" val="813420021"/>
                    </a:ext>
                  </a:extLst>
                </a:gridCol>
              </a:tblGrid>
              <a:tr h="2068830">
                <a:tc>
                  <a:txBody>
                    <a:bodyPr/>
                    <a:lstStyle/>
                    <a:p>
                      <a:pPr algn="ctr"/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 the number will climb to 8.5 billion in 2030.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traffic is always bad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 to mention the air pollution.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government is making a great effort to solve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Arnwick’s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problems with better public services.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Cities should try to create a more enjoyable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comfortable and convenient living environment.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0900000"/>
                  </a:ext>
                </a:extLst>
              </a:tr>
            </a:tbl>
          </a:graphicData>
        </a:graphic>
      </p:graphicFrame>
      <p:pic>
        <p:nvPicPr>
          <p:cNvPr id="2049" name="image265.jpeg" descr="source:si_idm618815136;FounderCES">
            <a:extLst>
              <a:ext uri="{FF2B5EF4-FFF2-40B4-BE49-F238E27FC236}">
                <a16:creationId xmlns:a16="http://schemas.microsoft.com/office/drawing/2014/main" id="{9B3A07E3-F49D-B514-70E9-919A47835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115" y="2468521"/>
            <a:ext cx="539692" cy="1802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854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8711" y="750377"/>
            <a:ext cx="2347887" cy="44006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169BBE6-9C43-B208-3687-81572DE8113B}"/>
              </a:ext>
            </a:extLst>
          </p:cNvPr>
          <p:cNvSpPr txBox="1">
            <a:spLocks noChangeAspect="1"/>
          </p:cNvSpPr>
          <p:nvPr/>
        </p:nvSpPr>
        <p:spPr>
          <a:xfrm>
            <a:off x="378711" y="1190444"/>
            <a:ext cx="11434578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【典型例题】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如今人口增长速度越来越快，人也越来越多，因此引发了许多问题。请以“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 Caused by the Increasing Population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”为题写一篇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词左右的英语短文。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 Caused by the Increasing Population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Nowadays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population of the world is becoming larger and larger. As a result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are more and more problems.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701675">
              <a:lnSpc>
                <a:spcPct val="130000"/>
              </a:lnSpc>
            </a:pP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045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95EFF6E-A007-00BC-2F0D-0D0B5184C33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开篇点题。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正文说明几个问题。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再次点题，说明控制人口的重要性。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387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D77E10F-8BB3-4EE0-00BF-B0994563B815}"/>
              </a:ext>
            </a:extLst>
          </p:cNvPr>
          <p:cNvSpPr txBox="1">
            <a:spLocks noChangeAspect="1"/>
          </p:cNvSpPr>
          <p:nvPr/>
        </p:nvSpPr>
        <p:spPr>
          <a:xfrm>
            <a:off x="248285" y="503378"/>
            <a:ext cx="11695430" cy="6206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【经典范文】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 Caused by the Increasing Population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Nowadays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population of the world is becoming larger and larger. As a result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are more and more problems.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is less and less food for everyone to eat. So some people in poor areas will even die of hunger. Second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cities become bigger and bigger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more and more people have their own cars. This causes much more air pollution and noise pollution. Third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is less and less energy for people to use.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we should try our best to control the increase of the population. Then we will have a happier life.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69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8" y="767632"/>
            <a:ext cx="2439937" cy="45732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8D94A91-A431-0E3F-F3F0-3F78B7CE10BA}"/>
              </a:ext>
            </a:extLst>
          </p:cNvPr>
          <p:cNvSpPr txBox="1">
            <a:spLocks noChangeAspect="1"/>
          </p:cNvSpPr>
          <p:nvPr/>
        </p:nvSpPr>
        <p:spPr>
          <a:xfrm>
            <a:off x="361458" y="1224952"/>
            <a:ext cx="11340754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［语言能力·表达能力］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随着科技的发展，人口的增多，我们的生活发生很大的变化，同时也带来了诸多问题，污染为最大的问题之一。请你根据图片内容写一篇英语短文，呼吁减少污染。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062C408-1BD2-B13A-87B1-ADF5CB0DC0D3}"/>
              </a:ext>
            </a:extLst>
          </p:cNvPr>
          <p:cNvSpPr txBox="1">
            <a:spLocks noChangeAspect="1"/>
          </p:cNvSpPr>
          <p:nvPr/>
        </p:nvSpPr>
        <p:spPr>
          <a:xfrm>
            <a:off x="361458" y="4477844"/>
            <a:ext cx="11471649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文中须有表述自己观点的句子，除提示内容外，可适当发挥；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语句通顺，意思连贯，条理清晰，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词左右。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113.jpeg">
            <a:extLst>
              <a:ext uri="{FF2B5EF4-FFF2-40B4-BE49-F238E27FC236}">
                <a16:creationId xmlns:a16="http://schemas.microsoft.com/office/drawing/2014/main" id="{BD6011F6-36A2-DC75-4828-9A1AA1AE2B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3175" y="3178179"/>
            <a:ext cx="5805650" cy="1741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355986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24</TotalTime>
  <Words>603</Words>
  <Application>Microsoft Office PowerPoint</Application>
  <PresentationFormat>宽屏</PresentationFormat>
  <Paragraphs>58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15</cp:revision>
  <dcterms:created xsi:type="dcterms:W3CDTF">2024-07-07T03:18:13Z</dcterms:created>
  <dcterms:modified xsi:type="dcterms:W3CDTF">2024-07-09T04:07:52Z</dcterms:modified>
</cp:coreProperties>
</file>