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DD9223-12D2-55ED-3180-27F2A1864788}"/>
              </a:ext>
            </a:extLst>
          </p:cNvPr>
          <p:cNvSpPr txBox="1">
            <a:spLocks noChangeAspect="1"/>
          </p:cNvSpPr>
          <p:nvPr/>
        </p:nvSpPr>
        <p:spPr>
          <a:xfrm>
            <a:off x="242743" y="851948"/>
            <a:ext cx="11706514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e153">
            <a:extLst>
              <a:ext uri="{FF2B5EF4-FFF2-40B4-BE49-F238E27FC236}">
                <a16:creationId xmlns:a16="http://schemas.microsoft.com/office/drawing/2014/main" id="{F5BAA24D-A90D-45C3-87CB-80DFE5B4AE2E}"/>
              </a:ext>
            </a:extLst>
          </p:cNvPr>
          <p:cNvSpPr/>
          <p:nvPr/>
        </p:nvSpPr>
        <p:spPr>
          <a:xfrm>
            <a:off x="1632568" y="4752372"/>
            <a:ext cx="77174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possibly/probably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b770">
            <a:extLst>
              <a:ext uri="{FF2B5EF4-FFF2-40B4-BE49-F238E27FC236}">
                <a16:creationId xmlns:a16="http://schemas.microsoft.com/office/drawing/2014/main" id="{9CA3C591-9B7C-4D0B-80C2-CABA57B99AB7}"/>
              </a:ext>
            </a:extLst>
          </p:cNvPr>
          <p:cNvSpPr/>
          <p:nvPr/>
        </p:nvSpPr>
        <p:spPr>
          <a:xfrm>
            <a:off x="627871" y="3484404"/>
            <a:ext cx="4602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5505">
            <a:extLst>
              <a:ext uri="{FF2B5EF4-FFF2-40B4-BE49-F238E27FC236}">
                <a16:creationId xmlns:a16="http://schemas.microsoft.com/office/drawing/2014/main" id="{522CC349-0ACB-4116-B4EE-D3C73A353A40}"/>
              </a:ext>
            </a:extLst>
          </p:cNvPr>
          <p:cNvSpPr/>
          <p:nvPr/>
        </p:nvSpPr>
        <p:spPr>
          <a:xfrm>
            <a:off x="627871" y="2216436"/>
            <a:ext cx="3287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may/might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2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B709EA-1961-1615-C26C-39A9BE7BEBB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Tony’s.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Tony’s.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660b">
            <a:extLst>
              <a:ext uri="{FF2B5EF4-FFF2-40B4-BE49-F238E27FC236}">
                <a16:creationId xmlns:a16="http://schemas.microsoft.com/office/drawing/2014/main" id="{723968D2-F2D2-4FE4-A7AA-BE459E39C4D7}"/>
              </a:ext>
            </a:extLst>
          </p:cNvPr>
          <p:cNvSpPr/>
          <p:nvPr/>
        </p:nvSpPr>
        <p:spPr>
          <a:xfrm>
            <a:off x="2407603" y="4635167"/>
            <a:ext cx="494671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24f1">
            <a:extLst>
              <a:ext uri="{FF2B5EF4-FFF2-40B4-BE49-F238E27FC236}">
                <a16:creationId xmlns:a16="http://schemas.microsoft.com/office/drawing/2014/main" id="{90474565-5629-41F7-A2D1-7781DD1715B1}"/>
              </a:ext>
            </a:extLst>
          </p:cNvPr>
          <p:cNvSpPr/>
          <p:nvPr/>
        </p:nvSpPr>
        <p:spPr>
          <a:xfrm>
            <a:off x="1437640" y="2706711"/>
            <a:ext cx="93922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possibly/probably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615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8C7331-AFB0-48B2-4AC9-9C414BD193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［人与自然·自然生态］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Zealand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Zealand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best. The weather in New Zealand is fine all year round.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have more than one date in mind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following information may help with your travel plans.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16235E-0D15-5373-1C96-B51C94A049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warmest months of the year are from September to April. December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January and February are the three hottest months of the year. It is summer. The long summer days are wonderful for water sports.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 is from September to November. It can be hot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warm or cool. The weather is quite different. That depends on the places you visit. You can travel to Alexandra in Central Otago and Hastings in Hawk’s Bay.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323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204B2B-83C4-53E5-6A38-9D28675545B4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59875"/>
            <a:ext cx="11124623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 is from March to May. It is a pleasant season in New Zealand. The temperature is a few degrees lower than that of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winter season runs from June to August. The mountainous areas are covered with snow during winter and there is a little rainfall in some places. This is a good time for skiing.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09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59206D-FDA7-CA3A-1F5F-5EA7DA3555FE}"/>
              </a:ext>
            </a:extLst>
          </p:cNvPr>
          <p:cNvSpPr txBox="1">
            <a:spLocks noChangeAspect="1"/>
          </p:cNvSpPr>
          <p:nvPr/>
        </p:nvSpPr>
        <p:spPr>
          <a:xfrm>
            <a:off x="475499" y="849287"/>
            <a:ext cx="11241001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purpose of the author in writing the first paragraph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show how beautiful New Zealand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offer the best time for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travel to New Zealand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tell us not to travel to New Zealand without knowing the weather there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tell us any time is OK but you’d better choose the suitable time for your travel to New Zealand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070b">
            <a:extLst>
              <a:ext uri="{FF2B5EF4-FFF2-40B4-BE49-F238E27FC236}">
                <a16:creationId xmlns:a16="http://schemas.microsoft.com/office/drawing/2014/main" id="{1C302977-F7A7-4559-A82F-E515F01A5D9A}"/>
              </a:ext>
            </a:extLst>
          </p:cNvPr>
          <p:cNvSpPr/>
          <p:nvPr/>
        </p:nvSpPr>
        <p:spPr>
          <a:xfrm>
            <a:off x="600277" y="9458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0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397B63-71B2-1345-B878-AADF364080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sport is suitable in December and January in New Zealand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Going skating.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Playing soccer.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Going swimming.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Going skateboarding.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9474">
            <a:extLst>
              <a:ext uri="{FF2B5EF4-FFF2-40B4-BE49-F238E27FC236}">
                <a16:creationId xmlns:a16="http://schemas.microsoft.com/office/drawing/2014/main" id="{3E85F326-3DB6-49B9-838F-7B5C6D63B94C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0815B7-3A5B-98F4-A60F-A6BDE0DB5BB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weather in spring in New Zealand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very hot.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is pretty cool.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is hot but wet in spring.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It’s different in different places.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3486">
            <a:extLst>
              <a:ext uri="{FF2B5EF4-FFF2-40B4-BE49-F238E27FC236}">
                <a16:creationId xmlns:a16="http://schemas.microsoft.com/office/drawing/2014/main" id="{A1EDE21B-7E4C-455D-92FD-7F59D801EEEE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4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ADB59E-E2AA-6B74-60F9-7DBE7E349CD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best title for this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Famous Country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Seasons in New Zealand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Come to New Zealand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Places in New Zealand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9e66">
            <a:extLst>
              <a:ext uri="{FF2B5EF4-FFF2-40B4-BE49-F238E27FC236}">
                <a16:creationId xmlns:a16="http://schemas.microsoft.com/office/drawing/2014/main" id="{55D53AF0-6D1D-4E01-8168-727D5609BA33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0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EF24A8-3A0A-A8D8-060A-B37D5E6A94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Canberra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spring is from September to November. I love the spring weather here. It’s warm and sometimes rainy. There are lots of small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white flowers on the trees.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 in Canberra is usually dry and hot. It’s from December to February. We usually go to the beach and spend a week there. I don’t like summer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like the summer holidays.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4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10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weather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D3ECB6-7891-541C-D288-A5BA290E905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autumn is from March to May. It’s usually sunny and dry. There are orange and brown leaves on the trees. They are beautiful. I like autumn best.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 in Canberra is from June to August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it’s very cold. Some people like going to the Snowy Mountains. I don’t like going out in the cold weather. I usually stay at home. So it’s always boring for me in winter.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642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072147-0301-25F7-0FE4-22A16C8F511E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851499"/>
            <a:ext cx="1151255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seasons does the writer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Canberra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8b331">
            <a:extLst>
              <a:ext uri="{FF2B5EF4-FFF2-40B4-BE49-F238E27FC236}">
                <a16:creationId xmlns:a16="http://schemas.microsoft.com/office/drawing/2014/main" id="{6F2756A7-31EA-4FCF-BDD0-5BAF300A418F}"/>
              </a:ext>
            </a:extLst>
          </p:cNvPr>
          <p:cNvSpPr/>
          <p:nvPr/>
        </p:nvSpPr>
        <p:spPr>
          <a:xfrm>
            <a:off x="329565" y="5385907"/>
            <a:ext cx="10202164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Because he doesn’t like going out in the cold weather.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4" name="A_6ab8a">
            <a:extLst>
              <a:ext uri="{FF2B5EF4-FFF2-40B4-BE49-F238E27FC236}">
                <a16:creationId xmlns:a16="http://schemas.microsoft.com/office/drawing/2014/main" id="{9747F1D1-5770-4499-947A-4B1F7AFFC668}"/>
              </a:ext>
            </a:extLst>
          </p:cNvPr>
          <p:cNvSpPr/>
          <p:nvPr/>
        </p:nvSpPr>
        <p:spPr>
          <a:xfrm>
            <a:off x="329565" y="3483955"/>
            <a:ext cx="660311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rainy.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2" name="A_765b9">
            <a:extLst>
              <a:ext uri="{FF2B5EF4-FFF2-40B4-BE49-F238E27FC236}">
                <a16:creationId xmlns:a16="http://schemas.microsoft.com/office/drawing/2014/main" id="{39EF33C6-1B79-4680-88BB-581A7107DB1C}"/>
              </a:ext>
            </a:extLst>
          </p:cNvPr>
          <p:cNvSpPr/>
          <p:nvPr/>
        </p:nvSpPr>
        <p:spPr>
          <a:xfrm>
            <a:off x="329565" y="2215987"/>
            <a:ext cx="17336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04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E1704D-4819-839E-11E9-CC0F9EAA42F4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507962"/>
            <a:ext cx="11274252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选词填空。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probably) go shopping with you 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going to do this 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(possible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possibly) have piano lessons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not sure.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Eric is tall.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possible) be 1.85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7c0a">
            <a:extLst>
              <a:ext uri="{FF2B5EF4-FFF2-40B4-BE49-F238E27FC236}">
                <a16:creationId xmlns:a16="http://schemas.microsoft.com/office/drawing/2014/main" id="{60926C31-66AC-4FF7-9B57-E74F2D0FE7E4}"/>
              </a:ext>
            </a:extLst>
          </p:cNvPr>
          <p:cNvSpPr/>
          <p:nvPr/>
        </p:nvSpPr>
        <p:spPr>
          <a:xfrm>
            <a:off x="3345653" y="5408386"/>
            <a:ext cx="20685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ed72">
            <a:extLst>
              <a:ext uri="{FF2B5EF4-FFF2-40B4-BE49-F238E27FC236}">
                <a16:creationId xmlns:a16="http://schemas.microsoft.com/office/drawing/2014/main" id="{DF1CEE61-C1E8-4369-A043-1A32534BD3E4}"/>
              </a:ext>
            </a:extLst>
          </p:cNvPr>
          <p:cNvSpPr/>
          <p:nvPr/>
        </p:nvSpPr>
        <p:spPr>
          <a:xfrm>
            <a:off x="1854990" y="4140418"/>
            <a:ext cx="2724214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dcd66">
            <a:extLst>
              <a:ext uri="{FF2B5EF4-FFF2-40B4-BE49-F238E27FC236}">
                <a16:creationId xmlns:a16="http://schemas.microsoft.com/office/drawing/2014/main" id="{E9EEF986-8D1D-4EC7-9A6B-2DFDFD4C802E}"/>
              </a:ext>
            </a:extLst>
          </p:cNvPr>
          <p:cNvSpPr/>
          <p:nvPr/>
        </p:nvSpPr>
        <p:spPr>
          <a:xfrm>
            <a:off x="2688428" y="2238466"/>
            <a:ext cx="2338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71B82D-5CE7-20E7-C9A0-7622B0BF9E0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(possible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probably) that it will rain at 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probably) take us two hours to get to Shanghai by train from 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cb32">
            <a:extLst>
              <a:ext uri="{FF2B5EF4-FFF2-40B4-BE49-F238E27FC236}">
                <a16:creationId xmlns:a16="http://schemas.microsoft.com/office/drawing/2014/main" id="{235DF1EB-B602-423B-8442-089C1A8FBBA5}"/>
              </a:ext>
            </a:extLst>
          </p:cNvPr>
          <p:cNvSpPr/>
          <p:nvPr/>
        </p:nvSpPr>
        <p:spPr>
          <a:xfrm>
            <a:off x="2102803" y="3687287"/>
            <a:ext cx="28962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6257b">
            <a:extLst>
              <a:ext uri="{FF2B5EF4-FFF2-40B4-BE49-F238E27FC236}">
                <a16:creationId xmlns:a16="http://schemas.microsoft.com/office/drawing/2014/main" id="{419054EB-8514-4569-88CB-E5D4AC8E1A9E}"/>
              </a:ext>
            </a:extLst>
          </p:cNvPr>
          <p:cNvSpPr/>
          <p:nvPr/>
        </p:nvSpPr>
        <p:spPr>
          <a:xfrm>
            <a:off x="1742440" y="2419319"/>
            <a:ext cx="2701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0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E052D5-1FB7-464C-D5DC-E3D68BD7517D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79963"/>
            <a:ext cx="11224375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your plan for this coming summer vacation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Gansu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not sure.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                 D. might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309f">
            <a:extLst>
              <a:ext uri="{FF2B5EF4-FFF2-40B4-BE49-F238E27FC236}">
                <a16:creationId xmlns:a16="http://schemas.microsoft.com/office/drawing/2014/main" id="{14BB11CB-3C2F-4882-A819-06200BAF56B3}"/>
              </a:ext>
            </a:extLst>
          </p:cNvPr>
          <p:cNvSpPr/>
          <p:nvPr/>
        </p:nvSpPr>
        <p:spPr>
          <a:xfrm>
            <a:off x="804227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6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A6F5DC-9BA2-498B-0BF2-A97ECA0F500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邵阳中考改编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going to do this 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not sure.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shopping.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B. should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may                 D. have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b7db">
            <a:extLst>
              <a:ext uri="{FF2B5EF4-FFF2-40B4-BE49-F238E27FC236}">
                <a16:creationId xmlns:a16="http://schemas.microsoft.com/office/drawing/2014/main" id="{88E41AA1-095B-4D0B-922D-B3EEDE1FFDE2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73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A56830-9BC3-0136-DD90-9F3DCC8766B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 plans for Sunday 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about visiting Jiangxi Museum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part in the piano competition.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                    B. have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might                D. would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653">
            <a:extLst>
              <a:ext uri="{FF2B5EF4-FFF2-40B4-BE49-F238E27FC236}">
                <a16:creationId xmlns:a16="http://schemas.microsoft.com/office/drawing/2014/main" id="{63F68862-541F-410A-9BCC-6C1AB71604CB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47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8C928E-7C3B-DB5D-278D-AC84962730E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 Keller was blind.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lived in the dark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always believed a dream would light up her life.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      		B. Unless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Although               D. Because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2391">
            <a:extLst>
              <a:ext uri="{FF2B5EF4-FFF2-40B4-BE49-F238E27FC236}">
                <a16:creationId xmlns:a16="http://schemas.microsoft.com/office/drawing/2014/main" id="{67C6BD97-64A8-4B8F-8BC0-E7F8508B2DB7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02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C21E12-DF2C-1D3D-A240-C20263CAB1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营口中考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a pity that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has time to attend my 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leavers’ party.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neither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not only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7748">
            <a:extLst>
              <a:ext uri="{FF2B5EF4-FFF2-40B4-BE49-F238E27FC236}">
                <a16:creationId xmlns:a16="http://schemas.microsoft.com/office/drawing/2014/main" id="{05596A22-1134-4162-A4B6-936218CB47C2}"/>
              </a:ext>
            </a:extLst>
          </p:cNvPr>
          <p:cNvSpPr/>
          <p:nvPr/>
        </p:nvSpPr>
        <p:spPr>
          <a:xfrm>
            <a:off x="804228" y="14590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3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</TotalTime>
  <Words>1190</Words>
  <Application>Microsoft Office PowerPoint</Application>
  <PresentationFormat>宽屏</PresentationFormat>
  <Paragraphs>109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18</cp:revision>
  <dcterms:created xsi:type="dcterms:W3CDTF">2024-07-07T03:18:13Z</dcterms:created>
  <dcterms:modified xsi:type="dcterms:W3CDTF">2024-07-09T04:14:23Z</dcterms:modified>
</cp:coreProperties>
</file>