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阅读能力提升　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31D97B-4DFF-B3A4-463D-26ECD1FB51E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best title of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Family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 Books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Importance and Influence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Xun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 Great Chinese Writer</a:t>
            </a:r>
            <a:endParaRPr lang="zh-CN" altLang="en-US" sz="3200" dirty="0"/>
          </a:p>
        </p:txBody>
      </p:sp>
      <p:sp>
        <p:nvSpPr>
          <p:cNvPr id="2" name="A_a57f8">
            <a:extLst>
              <a:ext uri="{FF2B5EF4-FFF2-40B4-BE49-F238E27FC236}">
                <a16:creationId xmlns:a16="http://schemas.microsoft.com/office/drawing/2014/main" id="{D545E706-2B27-4A54-B17E-E728C8C92E34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85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59403" y="2409119"/>
            <a:ext cx="767319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Lao She Teahouse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288E63-715F-74CC-79BF-38DF7F75F73D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955422"/>
            <a:ext cx="10807700" cy="5201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［人与社会·作家作品］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2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one of the greatest Chinese writers of the 20th century. He not only wrote stories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also wrote articles about living conditions of Chinese people.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was born in 1881. In 1898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his grandfather was put into prison for taking money. His father became seriously ill. From that time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his family were no longer accepted by their relatives and friends. These early experiences greatly influenced his writing.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4F6F6ED-55B1-81B0-62EC-1B3E9F4DB6C6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042000"/>
            <a:ext cx="11058121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1902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he went to study in Japan. He showed a talent for writing and translating. He even wrote several books. He returned to China in 1909 because he was in need of money. After working for several years as a teacher in Beijing.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again returned to writing. In 1918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he wrote his famous short story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Diary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Madman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It was the first Chinese novel published using the everyday language that people spoke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which helped make it a great success.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03162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1CA79F-722F-2982-9155-71C93F0FA3E7}"/>
              </a:ext>
            </a:extLst>
          </p:cNvPr>
          <p:cNvSpPr txBox="1">
            <a:spLocks noChangeAspect="1"/>
          </p:cNvSpPr>
          <p:nvPr/>
        </p:nvSpPr>
        <p:spPr>
          <a:xfrm>
            <a:off x="248285" y="844296"/>
            <a:ext cx="1169543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together with his novel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(1921)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made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leading Chinese writer.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still worried greatly about China’s future. In 1926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moved to Shanghai and gave up writing stories. He then only wrote articles which called on people to fight against the government. For this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government stopped him from publishing any more books.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died in 1936.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importance and influence have grown. Today some of his works are included in school textbooks and his works are read by millions of people around the world.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764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6D3CBE5-E090-7AC9-F7C6-AF30D43DB6D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greatly influenced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need of money.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people he met in Japan.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experiences in his early life.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Working as a teacher in Beijing.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1e95">
            <a:extLst>
              <a:ext uri="{FF2B5EF4-FFF2-40B4-BE49-F238E27FC236}">
                <a16:creationId xmlns:a16="http://schemas.microsoft.com/office/drawing/2014/main" id="{BC3B6EC5-565A-4DD1-8642-9D1614189F80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55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DAC461D-1F1E-10FC-A8F5-E0AA895103F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was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story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popular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was based on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diary.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 shows the worries about China.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Its story took place in modern times.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was the first novel using everyday language.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7846">
            <a:extLst>
              <a:ext uri="{FF2B5EF4-FFF2-40B4-BE49-F238E27FC236}">
                <a16:creationId xmlns:a16="http://schemas.microsoft.com/office/drawing/2014/main" id="{8D8C0EEF-B1CC-4F6B-9D4C-C78D2D80AA0D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0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06AE15-B66C-A6D0-6D41-AE96C7210C64}"/>
              </a:ext>
            </a:extLst>
          </p:cNvPr>
          <p:cNvSpPr txBox="1">
            <a:spLocks noChangeAspect="1"/>
          </p:cNvSpPr>
          <p:nvPr/>
        </p:nvSpPr>
        <p:spPr>
          <a:xfrm>
            <a:off x="517063" y="1679963"/>
            <a:ext cx="11157874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second paragraph refer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first Chinese novel.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success of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Madman.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talent for using the everyday language.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5ce1">
            <a:extLst>
              <a:ext uri="{FF2B5EF4-FFF2-40B4-BE49-F238E27FC236}">
                <a16:creationId xmlns:a16="http://schemas.microsoft.com/office/drawing/2014/main" id="{8EF7D5F1-1281-4CDF-B81D-E90F7B468DA5}"/>
              </a:ext>
            </a:extLst>
          </p:cNvPr>
          <p:cNvSpPr/>
          <p:nvPr/>
        </p:nvSpPr>
        <p:spPr>
          <a:xfrm>
            <a:off x="641841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58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8FC49C-9EAA-0C4B-8215-27E1FBC3F8E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02332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what order did these events take place in 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life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government stopped him from publishing books.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wrote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Madman.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became ill.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moved to Shanghai.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writings were put into textbooks.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c-a-b-d-e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c-b-d-a-e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a-c-d-b-e        D. a-d-b-c-e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b5d9">
            <a:extLst>
              <a:ext uri="{FF2B5EF4-FFF2-40B4-BE49-F238E27FC236}">
                <a16:creationId xmlns:a16="http://schemas.microsoft.com/office/drawing/2014/main" id="{5C96A304-097C-40B6-803B-7E60AEA005B9}"/>
              </a:ext>
            </a:extLst>
          </p:cNvPr>
          <p:cNvSpPr/>
          <p:nvPr/>
        </p:nvSpPr>
        <p:spPr>
          <a:xfrm>
            <a:off x="804228" y="11253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136</TotalTime>
  <Words>593</Words>
  <Application>Microsoft Office PowerPoint</Application>
  <PresentationFormat>宽屏</PresentationFormat>
  <Paragraphs>43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黑体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9</cp:revision>
  <dcterms:created xsi:type="dcterms:W3CDTF">2024-07-07T06:22:06Z</dcterms:created>
  <dcterms:modified xsi:type="dcterms:W3CDTF">2024-07-08T16:09:39Z</dcterms:modified>
</cp:coreProperties>
</file>