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259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6</a:t>
              </a:r>
              <a:r>
                <a:rPr lang="zh-CN" altLang="de-DE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de-DE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Animals in danger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19A293-E4C6-0B18-43B4-95AA0D74EABE}"/>
              </a:ext>
            </a:extLst>
          </p:cNvPr>
          <p:cNvSpPr txBox="1">
            <a:spLocks noChangeAspect="1"/>
          </p:cNvSpPr>
          <p:nvPr/>
        </p:nvSpPr>
        <p:spPr>
          <a:xfrm>
            <a:off x="232486" y="1224950"/>
            <a:ext cx="11727027" cy="5259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9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动词不定式作宾语补足语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宾语补足语是用来补充说明宾语的，表示宾语的状态、特性、身份等。动词不定式可以作宾语补足语，构成“动词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动词不定式”结构。常见的可以接带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的动词不定式作宾语补足语的动词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词组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有：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ask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teach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expect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tell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allow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advise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invite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order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would like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excellent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students.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老师希望我们成为优秀的学生。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我没有料到你会这么快到这儿。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AD5ACB3-7469-77EB-39B1-CA511FD89FF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93370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动词不定式的用法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感官动词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及使役动词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等后面常接不带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的动词不定式作宾语补足语。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garden.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刚才我们看见李玲在花园里摘花了。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老板让工人们一天工作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个小时。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454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607860-6028-063F-AED7-5B1934FE8A9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后可以接带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的动词不定式作宾语补足语，也可以接不带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的动词不定式作宾语补足语。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French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？你能帮我们学习法语吗？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580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C700B2B-0EC5-9412-3A2D-6AAFEEB4906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动词不定式作目的状语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动词不定式可以作目的状语，表示“为了做某事”。动词不定式作目的状语时可以放在句首，也可以放在句末。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bus.=To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为了赶上早班公共汽车，他早早地起床了。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943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CE587A8-40CC-53F6-D5C2-21CD37AD7CC8}"/>
              </a:ext>
            </a:extLst>
          </p:cNvPr>
          <p:cNvSpPr txBox="1">
            <a:spLocks noChangeAspect="1"/>
          </p:cNvSpPr>
          <p:nvPr/>
        </p:nvSpPr>
        <p:spPr>
          <a:xfrm>
            <a:off x="378711" y="1269888"/>
            <a:ext cx="11813289" cy="4837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very nice of you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(provide) the poor children with so many food and clothes.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question is really difficult for us 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(understand).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need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(plant) more trees to make our city beautiful.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want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(go) on a trip to London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know where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(find) the lost key.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3344">
            <a:extLst>
              <a:ext uri="{FF2B5EF4-FFF2-40B4-BE49-F238E27FC236}">
                <a16:creationId xmlns:a16="http://schemas.microsoft.com/office/drawing/2014/main" id="{7B3E31F6-AA85-4AB0-9723-2186ADB74A8A}"/>
              </a:ext>
            </a:extLst>
          </p:cNvPr>
          <p:cNvSpPr/>
          <p:nvPr/>
        </p:nvSpPr>
        <p:spPr>
          <a:xfrm>
            <a:off x="3925631" y="5526928"/>
            <a:ext cx="2341626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find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48fcc">
            <a:extLst>
              <a:ext uri="{FF2B5EF4-FFF2-40B4-BE49-F238E27FC236}">
                <a16:creationId xmlns:a16="http://schemas.microsoft.com/office/drawing/2014/main" id="{FD83FC76-15C3-4450-9F07-E69BAF1E2BCD}"/>
              </a:ext>
            </a:extLst>
          </p:cNvPr>
          <p:cNvSpPr/>
          <p:nvPr/>
        </p:nvSpPr>
        <p:spPr>
          <a:xfrm>
            <a:off x="2800601" y="4932568"/>
            <a:ext cx="206698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go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b5762">
            <a:extLst>
              <a:ext uri="{FF2B5EF4-FFF2-40B4-BE49-F238E27FC236}">
                <a16:creationId xmlns:a16="http://schemas.microsoft.com/office/drawing/2014/main" id="{3E84C5C2-35E7-4712-8454-EBB0D440680B}"/>
              </a:ext>
            </a:extLst>
          </p:cNvPr>
          <p:cNvSpPr/>
          <p:nvPr/>
        </p:nvSpPr>
        <p:spPr>
          <a:xfrm>
            <a:off x="2136645" y="4338208"/>
            <a:ext cx="25321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plant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f889">
            <a:extLst>
              <a:ext uri="{FF2B5EF4-FFF2-40B4-BE49-F238E27FC236}">
                <a16:creationId xmlns:a16="http://schemas.microsoft.com/office/drawing/2014/main" id="{31EA708B-7184-4AE7-B03A-CE80DB5E12ED}"/>
              </a:ext>
            </a:extLst>
          </p:cNvPr>
          <p:cNvSpPr/>
          <p:nvPr/>
        </p:nvSpPr>
        <p:spPr>
          <a:xfrm>
            <a:off x="6642923" y="3149488"/>
            <a:ext cx="354653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understand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3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  <p:sp>
        <p:nvSpPr>
          <p:cNvPr id="2" name="A_94f78">
            <a:extLst>
              <a:ext uri="{FF2B5EF4-FFF2-40B4-BE49-F238E27FC236}">
                <a16:creationId xmlns:a16="http://schemas.microsoft.com/office/drawing/2014/main" id="{09E1920D-A81A-4C6F-AA2B-807CD376C52A}"/>
              </a:ext>
            </a:extLst>
          </p:cNvPr>
          <p:cNvSpPr/>
          <p:nvPr/>
        </p:nvSpPr>
        <p:spPr>
          <a:xfrm>
            <a:off x="3858003" y="1960768"/>
            <a:ext cx="292849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provide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87F1EB-FC6F-2C68-19EA-E1B953060A84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851948"/>
            <a:ext cx="1151255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the cartoon’s happy ending because it makes me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laugh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laughed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laugh             D. laughs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parents don’t let him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want him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watch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study		B. watches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study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watch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study			D. watch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study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1b99">
            <a:extLst>
              <a:ext uri="{FF2B5EF4-FFF2-40B4-BE49-F238E27FC236}">
                <a16:creationId xmlns:a16="http://schemas.microsoft.com/office/drawing/2014/main" id="{B177EE48-65E0-49E6-9CD0-4D938D73FD61}"/>
              </a:ext>
            </a:extLst>
          </p:cNvPr>
          <p:cNvSpPr/>
          <p:nvPr/>
        </p:nvSpPr>
        <p:spPr>
          <a:xfrm>
            <a:off x="464503" y="34844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8f4c7">
            <a:extLst>
              <a:ext uri="{FF2B5EF4-FFF2-40B4-BE49-F238E27FC236}">
                <a16:creationId xmlns:a16="http://schemas.microsoft.com/office/drawing/2014/main" id="{18AFCDBF-4657-4FAC-B273-D1DB2A37987B}"/>
              </a:ext>
            </a:extLst>
          </p:cNvPr>
          <p:cNvSpPr/>
          <p:nvPr/>
        </p:nvSpPr>
        <p:spPr>
          <a:xfrm>
            <a:off x="464503" y="158245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3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C3D763F-9D12-22B7-F3BF-B33A83B7B3DF}"/>
              </a:ext>
            </a:extLst>
          </p:cNvPr>
          <p:cNvSpPr txBox="1">
            <a:spLocks noChangeAspect="1"/>
          </p:cNvSpPr>
          <p:nvPr/>
        </p:nvSpPr>
        <p:spPr>
          <a:xfrm>
            <a:off x="496570" y="993925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good health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we’d better eat more fruits and vegetables.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Keep         B. To keep	C. keeping         D. Keeps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mother wants him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home today.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stays         B. stayed	C. to stay           D. staying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want to invite someone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describe the birds.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count        B. counts	C. to count        D. counting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2eee">
            <a:extLst>
              <a:ext uri="{FF2B5EF4-FFF2-40B4-BE49-F238E27FC236}">
                <a16:creationId xmlns:a16="http://schemas.microsoft.com/office/drawing/2014/main" id="{F46B35C5-A7D0-4BA4-9F3D-941D78A5D2C0}"/>
              </a:ext>
            </a:extLst>
          </p:cNvPr>
          <p:cNvSpPr/>
          <p:nvPr/>
        </p:nvSpPr>
        <p:spPr>
          <a:xfrm>
            <a:off x="621348" y="426036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4" name="A_ebba6">
            <a:extLst>
              <a:ext uri="{FF2B5EF4-FFF2-40B4-BE49-F238E27FC236}">
                <a16:creationId xmlns:a16="http://schemas.microsoft.com/office/drawing/2014/main" id="{B3F8B4F1-C816-4125-BEEC-99B7F759ADD3}"/>
              </a:ext>
            </a:extLst>
          </p:cNvPr>
          <p:cNvSpPr/>
          <p:nvPr/>
        </p:nvSpPr>
        <p:spPr>
          <a:xfrm>
            <a:off x="621348" y="299239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0cc0e">
            <a:extLst>
              <a:ext uri="{FF2B5EF4-FFF2-40B4-BE49-F238E27FC236}">
                <a16:creationId xmlns:a16="http://schemas.microsoft.com/office/drawing/2014/main" id="{27746056-71FF-46AC-819B-2E1A4D5257B2}"/>
              </a:ext>
            </a:extLst>
          </p:cNvPr>
          <p:cNvSpPr/>
          <p:nvPr/>
        </p:nvSpPr>
        <p:spPr>
          <a:xfrm>
            <a:off x="621348" y="109044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57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17</TotalTime>
  <Words>652</Words>
  <Application>Microsoft Office PowerPoint</Application>
  <PresentationFormat>宽屏</PresentationFormat>
  <Paragraphs>53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9</cp:revision>
  <dcterms:created xsi:type="dcterms:W3CDTF">2024-07-07T03:18:13Z</dcterms:created>
  <dcterms:modified xsi:type="dcterms:W3CDTF">2024-07-08T16:25:37Z</dcterms:modified>
</cp:coreProperties>
</file>