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 was thinking about her cat.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1BC237-7948-C8BA-0C03-F4F796AC7A3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正在读一本没有图画和对话的书。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Rick is reading a book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 ___________ ________</a:t>
            </a: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几分钟前，两个小孩快速地跑过去了。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children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quickly several minutes ago.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0571">
            <a:extLst>
              <a:ext uri="{FF2B5EF4-FFF2-40B4-BE49-F238E27FC236}">
                <a16:creationId xmlns:a16="http://schemas.microsoft.com/office/drawing/2014/main" id="{C52D660B-5BED-4E9F-9504-CB4773849902}"/>
              </a:ext>
            </a:extLst>
          </p:cNvPr>
          <p:cNvSpPr/>
          <p:nvPr/>
        </p:nvSpPr>
        <p:spPr>
          <a:xfrm>
            <a:off x="3047937" y="4635167"/>
            <a:ext cx="337191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d65e">
            <a:extLst>
              <a:ext uri="{FF2B5EF4-FFF2-40B4-BE49-F238E27FC236}">
                <a16:creationId xmlns:a16="http://schemas.microsoft.com/office/drawing/2014/main" id="{352F33D6-5F5C-4D37-B903-C584D592ACCA}"/>
              </a:ext>
            </a:extLst>
          </p:cNvPr>
          <p:cNvSpPr/>
          <p:nvPr/>
        </p:nvSpPr>
        <p:spPr>
          <a:xfrm>
            <a:off x="669290" y="3367199"/>
            <a:ext cx="3287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conversations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d7d75">
            <a:extLst>
              <a:ext uri="{FF2B5EF4-FFF2-40B4-BE49-F238E27FC236}">
                <a16:creationId xmlns:a16="http://schemas.microsoft.com/office/drawing/2014/main" id="{D41CC116-F582-4DA1-A2AA-7A0779E85174}"/>
              </a:ext>
            </a:extLst>
          </p:cNvPr>
          <p:cNvSpPr/>
          <p:nvPr/>
        </p:nvSpPr>
        <p:spPr>
          <a:xfrm>
            <a:off x="4646549" y="2733215"/>
            <a:ext cx="715556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11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416AA1-4DB3-AA81-44D0-1DAA95BB3A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1117112" cy="544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evening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Grandma.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One day a rabbit bought a big balloon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 walked happily with it in the park.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had a good time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 he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did. But ...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 rabbit forgot the balloon in his hand. Suddenly the balloon flew away.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087c">
            <a:extLst>
              <a:ext uri="{FF2B5EF4-FFF2-40B4-BE49-F238E27FC236}">
                <a16:creationId xmlns:a16="http://schemas.microsoft.com/office/drawing/2014/main" id="{59EA666B-EA4D-4180-997F-F1CB44997D7B}"/>
              </a:ext>
            </a:extLst>
          </p:cNvPr>
          <p:cNvSpPr/>
          <p:nvPr/>
        </p:nvSpPr>
        <p:spPr>
          <a:xfrm>
            <a:off x="1701165" y="4853125"/>
            <a:ext cx="1633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271df">
            <a:extLst>
              <a:ext uri="{FF2B5EF4-FFF2-40B4-BE49-F238E27FC236}">
                <a16:creationId xmlns:a16="http://schemas.microsoft.com/office/drawing/2014/main" id="{4687AB4C-6DDE-4624-BF87-A39792C8A304}"/>
              </a:ext>
            </a:extLst>
          </p:cNvPr>
          <p:cNvSpPr/>
          <p:nvPr/>
        </p:nvSpPr>
        <p:spPr>
          <a:xfrm>
            <a:off x="6196965" y="1881325"/>
            <a:ext cx="1633600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6FDD5D-9EF2-54E4-FDC0-E2A119DFC63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The balloon went too high up into the sky.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 poor rabbit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then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boy with two wings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翅膀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flew up and brought the balloon back for the rabbit.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4d66">
            <a:extLst>
              <a:ext uri="{FF2B5EF4-FFF2-40B4-BE49-F238E27FC236}">
                <a16:creationId xmlns:a16="http://schemas.microsoft.com/office/drawing/2014/main" id="{8A19D9AC-C7D1-4D03-A95E-CCC3E524C6C5}"/>
              </a:ext>
            </a:extLst>
          </p:cNvPr>
          <p:cNvSpPr/>
          <p:nvPr/>
        </p:nvSpPr>
        <p:spPr>
          <a:xfrm>
            <a:off x="1771015" y="4949063"/>
            <a:ext cx="16875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0f70">
            <a:extLst>
              <a:ext uri="{FF2B5EF4-FFF2-40B4-BE49-F238E27FC236}">
                <a16:creationId xmlns:a16="http://schemas.microsoft.com/office/drawing/2014/main" id="{030068B0-D68D-4B08-AA02-D29C4E001E61}"/>
              </a:ext>
            </a:extLst>
          </p:cNvPr>
          <p:cNvSpPr/>
          <p:nvPr/>
        </p:nvSpPr>
        <p:spPr>
          <a:xfrm>
            <a:off x="9804146" y="2413127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2e37">
            <a:extLst>
              <a:ext uri="{FF2B5EF4-FFF2-40B4-BE49-F238E27FC236}">
                <a16:creationId xmlns:a16="http://schemas.microsoft.com/office/drawing/2014/main" id="{229B0C8B-EC59-4376-A046-76001DA1460C}"/>
              </a:ext>
            </a:extLst>
          </p:cNvPr>
          <p:cNvSpPr/>
          <p:nvPr/>
        </p:nvSpPr>
        <p:spPr>
          <a:xfrm>
            <a:off x="1771015" y="1779143"/>
            <a:ext cx="168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2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82DE7-97F4-1CF2-960C-707730DD700B}"/>
              </a:ext>
            </a:extLst>
          </p:cNvPr>
          <p:cNvSpPr txBox="1">
            <a:spLocks noChangeAspect="1"/>
          </p:cNvSpPr>
          <p:nvPr/>
        </p:nvSpPr>
        <p:spPr>
          <a:xfrm>
            <a:off x="2337550" y="1293373"/>
            <a:ext cx="7516899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happened to him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 sounds wonderful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rabbit began to cry.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It’s time to tell me a story.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Did the rabbit catch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don’t believe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didn’t see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461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BA017B3-70FC-4A03-75BD-79CEEF577520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4663906"/>
            <a:ext cx="10833100" cy="1783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9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bought     B. washed	C. borrowed         D. sold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tired         B. busy		C. happy               D. thirsty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asked       B. thought	C. found                D. heard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1f5e">
            <a:extLst>
              <a:ext uri="{FF2B5EF4-FFF2-40B4-BE49-F238E27FC236}">
                <a16:creationId xmlns:a16="http://schemas.microsoft.com/office/drawing/2014/main" id="{5FD1F633-2A16-4BA1-9477-8121677D8E5F}"/>
              </a:ext>
            </a:extLst>
          </p:cNvPr>
          <p:cNvSpPr/>
          <p:nvPr/>
        </p:nvSpPr>
        <p:spPr>
          <a:xfrm>
            <a:off x="654079" y="5909522"/>
            <a:ext cx="1327213" cy="43645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5987a">
            <a:extLst>
              <a:ext uri="{FF2B5EF4-FFF2-40B4-BE49-F238E27FC236}">
                <a16:creationId xmlns:a16="http://schemas.microsoft.com/office/drawing/2014/main" id="{A64994A6-CF7B-4678-98CF-86B69D95A83D}"/>
              </a:ext>
            </a:extLst>
          </p:cNvPr>
          <p:cNvSpPr/>
          <p:nvPr/>
        </p:nvSpPr>
        <p:spPr>
          <a:xfrm>
            <a:off x="654079" y="5334974"/>
            <a:ext cx="1286573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07AA1C-6678-84FB-C8F3-B30E9107C765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564514"/>
            <a:ext cx="11107997" cy="4099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9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恩施州中考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9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 </a:t>
            </a:r>
            <a:r>
              <a:rPr lang="en-US" altLang="zh-CN" sz="29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ago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was a young man called Karim. He </a:t>
            </a:r>
            <a:r>
              <a:rPr lang="zh-CN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caps to make a living around several villages. One day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was passing through a forest. He felt </a:t>
            </a:r>
            <a:r>
              <a:rPr lang="zh-CN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wanted to have a rest. He saw a tall mango tree and put his bag of caps beside him and slept under the tree. When he woke up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</a:t>
            </a:r>
            <a:r>
              <a:rPr lang="zh-CN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9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weren’t any caps in his bag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e684">
            <a:extLst>
              <a:ext uri="{FF2B5EF4-FFF2-40B4-BE49-F238E27FC236}">
                <a16:creationId xmlns:a16="http://schemas.microsoft.com/office/drawing/2014/main" id="{5B16255D-E811-4E57-B74B-FFC0F11ACC4F}"/>
              </a:ext>
            </a:extLst>
          </p:cNvPr>
          <p:cNvSpPr/>
          <p:nvPr/>
        </p:nvSpPr>
        <p:spPr>
          <a:xfrm>
            <a:off x="654079" y="4760426"/>
            <a:ext cx="1327213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3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867FFEC-59EE-A54F-7FAA-DD8A09FEE3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816428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somebody    		B. everybody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nobody    		D. anybody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with      B. of		C. at                D.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him       B. her		C. them           D. 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394c">
            <a:extLst>
              <a:ext uri="{FF2B5EF4-FFF2-40B4-BE49-F238E27FC236}">
                <a16:creationId xmlns:a16="http://schemas.microsoft.com/office/drawing/2014/main" id="{A3ABBB49-47FB-421F-AC5D-94FED40BC53B}"/>
              </a:ext>
            </a:extLst>
          </p:cNvPr>
          <p:cNvSpPr/>
          <p:nvPr/>
        </p:nvSpPr>
        <p:spPr>
          <a:xfrm>
            <a:off x="804228" y="586790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9c3eb">
            <a:extLst>
              <a:ext uri="{FF2B5EF4-FFF2-40B4-BE49-F238E27FC236}">
                <a16:creationId xmlns:a16="http://schemas.microsoft.com/office/drawing/2014/main" id="{7E87EF67-DE5B-4246-AC65-ACA0813E89E3}"/>
              </a:ext>
            </a:extLst>
          </p:cNvPr>
          <p:cNvSpPr/>
          <p:nvPr/>
        </p:nvSpPr>
        <p:spPr>
          <a:xfrm>
            <a:off x="804228" y="52339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544404-04E5-8054-E03F-DDF51F811C80}"/>
              </a:ext>
            </a:extLst>
          </p:cNvPr>
          <p:cNvSpPr txBox="1">
            <a:spLocks noChangeAspect="1"/>
          </p:cNvSpPr>
          <p:nvPr/>
        </p:nvSpPr>
        <p:spPr>
          <a:xfrm>
            <a:off x="513196" y="72255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said to himself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steal all my caps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then he noticed that the mango tree was full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cute monkeys wearing colorful caps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shouted at the monkeys and they shouted back. He made faces at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the monkeys made faces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cd15">
            <a:extLst>
              <a:ext uri="{FF2B5EF4-FFF2-40B4-BE49-F238E27FC236}">
                <a16:creationId xmlns:a16="http://schemas.microsoft.com/office/drawing/2014/main" id="{0B25BC68-5EA8-4B13-9016-9E0F399B1D1A}"/>
              </a:ext>
            </a:extLst>
          </p:cNvPr>
          <p:cNvSpPr/>
          <p:nvPr/>
        </p:nvSpPr>
        <p:spPr>
          <a:xfrm>
            <a:off x="804228" y="391294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3D243B0-ABF4-A9B4-F9BC-875381BDAEC8}"/>
              </a:ext>
            </a:extLst>
          </p:cNvPr>
          <p:cNvSpPr txBox="1">
            <a:spLocks noChangeAspect="1"/>
          </p:cNvSpPr>
          <p:nvPr/>
        </p:nvSpPr>
        <p:spPr>
          <a:xfrm>
            <a:off x="978708" y="3758335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took off                B. took away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took up                D. took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2E5DCE-C8A4-A4E8-7E73-1FAF167D374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7577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own cap angrily and put it on the ground. The stupid monkeys threw their caps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Karim didn’t waste a second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collected the caps and was on his way.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0857">
            <a:extLst>
              <a:ext uri="{FF2B5EF4-FFF2-40B4-BE49-F238E27FC236}">
                <a16:creationId xmlns:a16="http://schemas.microsoft.com/office/drawing/2014/main" id="{4F4777E3-81C7-436F-9C9E-2DB55675643E}"/>
              </a:ext>
            </a:extLst>
          </p:cNvPr>
          <p:cNvSpPr/>
          <p:nvPr/>
        </p:nvSpPr>
        <p:spPr>
          <a:xfrm>
            <a:off x="1103486" y="385485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11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8E289CB-4608-CB47-1E55-A5CF7FCC78C3}"/>
              </a:ext>
            </a:extLst>
          </p:cNvPr>
          <p:cNvSpPr txBox="1">
            <a:spLocks noChangeAspect="1"/>
          </p:cNvSpPr>
          <p:nvPr/>
        </p:nvSpPr>
        <p:spPr>
          <a:xfrm>
            <a:off x="417310" y="4903532"/>
            <a:ext cx="11237134" cy="172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sand                B. forest		C.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pool             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river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A. where             B. when		C. who             D. what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A. At least         B. In fact		C. At last         D. In short</a:t>
            </a:r>
            <a:endParaRPr lang="zh-CN" altLang="en-US" sz="2800" dirty="0"/>
          </a:p>
        </p:txBody>
      </p:sp>
      <p:sp>
        <p:nvSpPr>
          <p:cNvPr id="6" name="A_1e3fd">
            <a:extLst>
              <a:ext uri="{FF2B5EF4-FFF2-40B4-BE49-F238E27FC236}">
                <a16:creationId xmlns:a16="http://schemas.microsoft.com/office/drawing/2014/main" id="{F5C5B7EF-E0C9-405D-88F3-7E5CB7FF7C80}"/>
              </a:ext>
            </a:extLst>
          </p:cNvPr>
          <p:cNvSpPr/>
          <p:nvPr/>
        </p:nvSpPr>
        <p:spPr>
          <a:xfrm>
            <a:off x="526213" y="6109524"/>
            <a:ext cx="1298638" cy="4220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C </a:t>
            </a:r>
            <a:endParaRPr lang="zh-CN" altLang="en-US"/>
          </a:p>
        </p:txBody>
      </p:sp>
      <p:sp>
        <p:nvSpPr>
          <p:cNvPr id="4" name="A_80597">
            <a:extLst>
              <a:ext uri="{FF2B5EF4-FFF2-40B4-BE49-F238E27FC236}">
                <a16:creationId xmlns:a16="http://schemas.microsoft.com/office/drawing/2014/main" id="{FB6FCF7A-0505-44E7-9F3C-52A793AA4056}"/>
              </a:ext>
            </a:extLst>
          </p:cNvPr>
          <p:cNvSpPr/>
          <p:nvPr/>
        </p:nvSpPr>
        <p:spPr>
          <a:xfrm>
            <a:off x="526213" y="5554788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415F5E-0B2C-54F1-9141-A720CFE77E46}"/>
              </a:ext>
            </a:extLst>
          </p:cNvPr>
          <p:cNvSpPr txBox="1">
            <a:spLocks noChangeAspect="1"/>
          </p:cNvSpPr>
          <p:nvPr/>
        </p:nvSpPr>
        <p:spPr>
          <a:xfrm>
            <a:off x="417310" y="548485"/>
            <a:ext cx="11569643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Fifty years later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young Abdul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grandson of Karim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also sold caps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going through the same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same thing happened to him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monkeys took all of his caps when he was asleep under the tree. Abdul didn’t know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should 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suddenly he remembered the story his grandfather told him. Then Abdul waved at the monkeys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danced ...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threw his cap on the ground.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then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monkey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walked up to Abdul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laughed and said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think only you have a grandfather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a426">
            <a:extLst>
              <a:ext uri="{FF2B5EF4-FFF2-40B4-BE49-F238E27FC236}">
                <a16:creationId xmlns:a16="http://schemas.microsoft.com/office/drawing/2014/main" id="{7D4AD85A-A383-4415-AD53-9EDF5210C359}"/>
              </a:ext>
            </a:extLst>
          </p:cNvPr>
          <p:cNvSpPr/>
          <p:nvPr/>
        </p:nvSpPr>
        <p:spPr>
          <a:xfrm>
            <a:off x="526213" y="500005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5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She was thinking about her cat.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 famous story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200BD1-9510-2276-4541-D7A77C6F5561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224951"/>
            <a:ext cx="108077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stands there with his hands in his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口袋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深的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降落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突然地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twelve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Ruth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mouth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干燥的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b5b6">
            <a:extLst>
              <a:ext uri="{FF2B5EF4-FFF2-40B4-BE49-F238E27FC236}">
                <a16:creationId xmlns:a16="http://schemas.microsoft.com/office/drawing/2014/main" id="{84A0D054-292E-4734-BEF6-7339F877281C}"/>
              </a:ext>
            </a:extLst>
          </p:cNvPr>
          <p:cNvSpPr/>
          <p:nvPr/>
        </p:nvSpPr>
        <p:spPr>
          <a:xfrm>
            <a:off x="4991545" y="5481991"/>
            <a:ext cx="12510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ry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4b5fa">
            <a:extLst>
              <a:ext uri="{FF2B5EF4-FFF2-40B4-BE49-F238E27FC236}">
                <a16:creationId xmlns:a16="http://schemas.microsoft.com/office/drawing/2014/main" id="{9496793A-F043-4F16-987D-9A8F89622962}"/>
              </a:ext>
            </a:extLst>
          </p:cNvPr>
          <p:cNvSpPr/>
          <p:nvPr/>
        </p:nvSpPr>
        <p:spPr>
          <a:xfrm>
            <a:off x="5386451" y="4293271"/>
            <a:ext cx="22019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uddenly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ead2">
            <a:extLst>
              <a:ext uri="{FF2B5EF4-FFF2-40B4-BE49-F238E27FC236}">
                <a16:creationId xmlns:a16="http://schemas.microsoft.com/office/drawing/2014/main" id="{A8038FA4-06B1-4F1B-B71D-C8F530172DC9}"/>
              </a:ext>
            </a:extLst>
          </p:cNvPr>
          <p:cNvSpPr/>
          <p:nvPr/>
        </p:nvSpPr>
        <p:spPr>
          <a:xfrm>
            <a:off x="2788603" y="3698911"/>
            <a:ext cx="18844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anded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f106b">
            <a:extLst>
              <a:ext uri="{FF2B5EF4-FFF2-40B4-BE49-F238E27FC236}">
                <a16:creationId xmlns:a16="http://schemas.microsoft.com/office/drawing/2014/main" id="{53329DC2-C816-45B6-9FA4-2642F62791C3}"/>
              </a:ext>
            </a:extLst>
          </p:cNvPr>
          <p:cNvSpPr/>
          <p:nvPr/>
        </p:nvSpPr>
        <p:spPr>
          <a:xfrm>
            <a:off x="893128" y="3104551"/>
            <a:ext cx="14415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eep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dd240">
            <a:extLst>
              <a:ext uri="{FF2B5EF4-FFF2-40B4-BE49-F238E27FC236}">
                <a16:creationId xmlns:a16="http://schemas.microsoft.com/office/drawing/2014/main" id="{2BD9B10D-70E0-403E-B482-C693C5086623}"/>
              </a:ext>
            </a:extLst>
          </p:cNvPr>
          <p:cNvSpPr/>
          <p:nvPr/>
        </p:nvSpPr>
        <p:spPr>
          <a:xfrm>
            <a:off x="7482269" y="1915831"/>
            <a:ext cx="19066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ockets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5828E69-77EB-791B-5055-ED5F28EF48A8}"/>
              </a:ext>
            </a:extLst>
          </p:cNvPr>
          <p:cNvSpPr txBox="1">
            <a:spLocks noChangeAspect="1"/>
          </p:cNvSpPr>
          <p:nvPr/>
        </p:nvSpPr>
        <p:spPr>
          <a:xfrm>
            <a:off x="430067" y="2642169"/>
            <a:ext cx="11473757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eyes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will see what you mean to me.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wrote to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didn’t answer. Then I stopped writing to him.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children first even when she is in danger.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really hot in the office.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young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very deep hole yesterday.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4d0ba">
            <a:extLst>
              <a:ext uri="{FF2B5EF4-FFF2-40B4-BE49-F238E27FC236}">
                <a16:creationId xmlns:a16="http://schemas.microsoft.com/office/drawing/2014/main" id="{65534F8C-8AC2-45EC-8BF7-952A21365550}"/>
              </a:ext>
            </a:extLst>
          </p:cNvPr>
          <p:cNvSpPr/>
          <p:nvPr/>
        </p:nvSpPr>
        <p:spPr>
          <a:xfrm>
            <a:off x="3151423" y="6067105"/>
            <a:ext cx="2347976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 down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58141">
            <a:extLst>
              <a:ext uri="{FF2B5EF4-FFF2-40B4-BE49-F238E27FC236}">
                <a16:creationId xmlns:a16="http://schemas.microsoft.com/office/drawing/2014/main" id="{E8866578-B72E-4666-B90D-2D286712D080}"/>
              </a:ext>
            </a:extLst>
          </p:cNvPr>
          <p:cNvSpPr/>
          <p:nvPr/>
        </p:nvSpPr>
        <p:spPr>
          <a:xfrm>
            <a:off x="5968728" y="5512369"/>
            <a:ext cx="19034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out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a542">
            <a:extLst>
              <a:ext uri="{FF2B5EF4-FFF2-40B4-BE49-F238E27FC236}">
                <a16:creationId xmlns:a16="http://schemas.microsoft.com/office/drawing/2014/main" id="{CB797C11-F2BF-438E-8405-81140CF10CD5}"/>
              </a:ext>
            </a:extLst>
          </p:cNvPr>
          <p:cNvSpPr/>
          <p:nvPr/>
        </p:nvSpPr>
        <p:spPr>
          <a:xfrm>
            <a:off x="2959907" y="4402897"/>
            <a:ext cx="2865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thinks about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29d1">
            <a:extLst>
              <a:ext uri="{FF2B5EF4-FFF2-40B4-BE49-F238E27FC236}">
                <a16:creationId xmlns:a16="http://schemas.microsoft.com/office/drawing/2014/main" id="{371D9C5E-4B9E-43F9-A6DD-27AF9CCFF753}"/>
              </a:ext>
            </a:extLst>
          </p:cNvPr>
          <p:cNvSpPr/>
          <p:nvPr/>
        </p:nvSpPr>
        <p:spPr>
          <a:xfrm>
            <a:off x="3290044" y="3293425"/>
            <a:ext cx="285115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 or twice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CF4904-2A2D-5AA5-CF61-6ECC363589E4}"/>
              </a:ext>
            </a:extLst>
          </p:cNvPr>
          <p:cNvSpPr txBox="1">
            <a:spLocks noChangeAspect="1"/>
          </p:cNvSpPr>
          <p:nvPr/>
        </p:nvSpPr>
        <p:spPr>
          <a:xfrm>
            <a:off x="2869564" y="1329117"/>
            <a:ext cx="6573693" cy="1160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out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into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think about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 down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once or twice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ad5e">
            <a:extLst>
              <a:ext uri="{FF2B5EF4-FFF2-40B4-BE49-F238E27FC236}">
                <a16:creationId xmlns:a16="http://schemas.microsoft.com/office/drawing/2014/main" id="{1B1F1CEB-07EB-4B01-AC80-AB789043ED5D}"/>
              </a:ext>
            </a:extLst>
          </p:cNvPr>
          <p:cNvSpPr/>
          <p:nvPr/>
        </p:nvSpPr>
        <p:spPr>
          <a:xfrm>
            <a:off x="1043795" y="2738689"/>
            <a:ext cx="24273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into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360D9-09B4-4760-FA6D-5BF10AC3D6FB}"/>
              </a:ext>
            </a:extLst>
          </p:cNvPr>
          <p:cNvSpPr txBox="1">
            <a:spLocks noChangeAspect="1"/>
          </p:cNvSpPr>
          <p:nvPr/>
        </p:nvSpPr>
        <p:spPr>
          <a:xfrm>
            <a:off x="430068" y="656240"/>
            <a:ext cx="108331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71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F80B22-A524-3C32-3DED-431F1490C7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 was busy taking notes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 was giving a talk.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unless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until         D. while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sports is for 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that’s exactly what makes them so exciting.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Nothing                B. Everything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Something            D. Anything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cfb0">
            <a:extLst>
              <a:ext uri="{FF2B5EF4-FFF2-40B4-BE49-F238E27FC236}">
                <a16:creationId xmlns:a16="http://schemas.microsoft.com/office/drawing/2014/main" id="{8350E7A5-A911-40C2-A4BD-CABD0F3D21AD}"/>
              </a:ext>
            </a:extLst>
          </p:cNvPr>
          <p:cNvSpPr/>
          <p:nvPr/>
        </p:nvSpPr>
        <p:spPr>
          <a:xfrm>
            <a:off x="804228" y="34817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ffd59">
            <a:extLst>
              <a:ext uri="{FF2B5EF4-FFF2-40B4-BE49-F238E27FC236}">
                <a16:creationId xmlns:a16="http://schemas.microsoft.com/office/drawing/2014/main" id="{9E6BCA83-96AF-4F34-9ED6-15FC7F4471E3}"/>
              </a:ext>
            </a:extLst>
          </p:cNvPr>
          <p:cNvSpPr/>
          <p:nvPr/>
        </p:nvSpPr>
        <p:spPr>
          <a:xfrm>
            <a:off x="804228" y="1579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84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4DABAB-D41F-B8F0-7DF0-259EE881104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kite in the park happily this time yesterday.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flying               B. flew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had flown               D. would fly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bd88">
            <a:extLst>
              <a:ext uri="{FF2B5EF4-FFF2-40B4-BE49-F238E27FC236}">
                <a16:creationId xmlns:a16="http://schemas.microsoft.com/office/drawing/2014/main" id="{439BB095-56AF-4A0B-BBFB-299A33C46822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35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6B3815-69AB-248C-D757-A696C273DEC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train ran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field and then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forest quickly.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across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across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cbc7">
            <a:extLst>
              <a:ext uri="{FF2B5EF4-FFF2-40B4-BE49-F238E27FC236}">
                <a16:creationId xmlns:a16="http://schemas.microsoft.com/office/drawing/2014/main" id="{D02C5021-D3C3-4578-9A69-8691637F145A}"/>
              </a:ext>
            </a:extLst>
          </p:cNvPr>
          <p:cNvSpPr/>
          <p:nvPr/>
        </p:nvSpPr>
        <p:spPr>
          <a:xfrm>
            <a:off x="804228" y="17791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04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C80090-431B-E8DB-92A1-1EEF23FC41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didn’t pass the exam this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she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 a word.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 B. both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              D.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b6bc">
            <a:extLst>
              <a:ext uri="{FF2B5EF4-FFF2-40B4-BE49-F238E27FC236}">
                <a16:creationId xmlns:a16="http://schemas.microsoft.com/office/drawing/2014/main" id="{89E88834-C066-405C-9DE7-7ACA3F2B9D2B}"/>
              </a:ext>
            </a:extLst>
          </p:cNvPr>
          <p:cNvSpPr/>
          <p:nvPr/>
        </p:nvSpPr>
        <p:spPr>
          <a:xfrm>
            <a:off x="804228" y="24193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33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962BBA-E85D-0235-FCF2-F2A5EF722F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1074746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起得太迟，没能赶上火车。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 got up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catch the train.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坐下来后，把他的书从他的包里拿了出来。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 sat down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books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bag.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我们晚上除了阅读无事可做。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read at night.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1c8f">
            <a:extLst>
              <a:ext uri="{FF2B5EF4-FFF2-40B4-BE49-F238E27FC236}">
                <a16:creationId xmlns:a16="http://schemas.microsoft.com/office/drawing/2014/main" id="{98FBC03C-A4DB-4EE4-9AF6-4DA476D1D610}"/>
              </a:ext>
            </a:extLst>
          </p:cNvPr>
          <p:cNvSpPr/>
          <p:nvPr/>
        </p:nvSpPr>
        <p:spPr>
          <a:xfrm>
            <a:off x="1335850" y="4942873"/>
            <a:ext cx="70596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f343">
            <a:extLst>
              <a:ext uri="{FF2B5EF4-FFF2-40B4-BE49-F238E27FC236}">
                <a16:creationId xmlns:a16="http://schemas.microsoft.com/office/drawing/2014/main" id="{17E70A8D-8D82-4A2D-A7CC-458D09119250}"/>
              </a:ext>
            </a:extLst>
          </p:cNvPr>
          <p:cNvSpPr/>
          <p:nvPr/>
        </p:nvSpPr>
        <p:spPr>
          <a:xfrm>
            <a:off x="7274878" y="3674905"/>
            <a:ext cx="323538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f687">
            <a:extLst>
              <a:ext uri="{FF2B5EF4-FFF2-40B4-BE49-F238E27FC236}">
                <a16:creationId xmlns:a16="http://schemas.microsoft.com/office/drawing/2014/main" id="{B9CC5B3C-84B0-414E-A0E2-DB2DF74AD5DA}"/>
              </a:ext>
            </a:extLst>
          </p:cNvPr>
          <p:cNvSpPr/>
          <p:nvPr/>
        </p:nvSpPr>
        <p:spPr>
          <a:xfrm>
            <a:off x="3874453" y="3674905"/>
            <a:ext cx="2192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ea5c">
            <a:extLst>
              <a:ext uri="{FF2B5EF4-FFF2-40B4-BE49-F238E27FC236}">
                <a16:creationId xmlns:a16="http://schemas.microsoft.com/office/drawing/2014/main" id="{97B12C13-FED9-4F53-B9A1-AD9E871E7A08}"/>
              </a:ext>
            </a:extLst>
          </p:cNvPr>
          <p:cNvSpPr/>
          <p:nvPr/>
        </p:nvSpPr>
        <p:spPr>
          <a:xfrm>
            <a:off x="2823528" y="2406937"/>
            <a:ext cx="475303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2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21</TotalTime>
  <Words>1315</Words>
  <Application>Microsoft Office PowerPoint</Application>
  <PresentationFormat>宽屏</PresentationFormat>
  <Paragraphs>128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2024-07-07T03:18:13Z</dcterms:created>
  <dcterms:modified xsi:type="dcterms:W3CDTF">2024-07-08T16:37:03Z</dcterms:modified>
</cp:coreProperties>
</file>