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6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Accidents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480605-755C-BA78-7199-C0FC9177067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本模块以“事故”为话题，讲述了交通事故、毒蛇咬伤人等内容。通过本模块的学习，学生能够意识到安全的重要性，并能掌握一些基本的急救措施，从而提高应对突发事件的能力。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26D0492-BD4B-01A2-6DC6-9D6413A29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922866"/>
              </p:ext>
            </p:extLst>
          </p:nvPr>
        </p:nvGraphicFramePr>
        <p:xfrm>
          <a:off x="2060751" y="1651866"/>
          <a:ext cx="8403005" cy="4135120"/>
        </p:xfrm>
        <a:graphic>
          <a:graphicData uri="http://schemas.openxmlformats.org/drawingml/2006/table">
            <a:tbl>
              <a:tblPr firstRow="1" firstCol="1" bandRow="1"/>
              <a:tblGrid>
                <a:gridCol w="1064834">
                  <a:extLst>
                    <a:ext uri="{9D8B030D-6E8A-4147-A177-3AD203B41FA5}">
                      <a16:colId xmlns:a16="http://schemas.microsoft.com/office/drawing/2014/main" val="261777471"/>
                    </a:ext>
                  </a:extLst>
                </a:gridCol>
                <a:gridCol w="3325091">
                  <a:extLst>
                    <a:ext uri="{9D8B030D-6E8A-4147-A177-3AD203B41FA5}">
                      <a16:colId xmlns:a16="http://schemas.microsoft.com/office/drawing/2014/main" val="1053181723"/>
                    </a:ext>
                  </a:extLst>
                </a:gridCol>
                <a:gridCol w="4013080">
                  <a:extLst>
                    <a:ext uri="{9D8B030D-6E8A-4147-A177-3AD203B41FA5}">
                      <a16:colId xmlns:a16="http://schemas.microsoft.com/office/drawing/2014/main" val="2276169592"/>
                    </a:ext>
                  </a:extLst>
                </a:gridCol>
              </a:tblGrid>
              <a:tr h="0">
                <a:tc rowSpan="8"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out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拿出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04455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hurt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受伤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1732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pick up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捡起；开车去接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43746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soon as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一……就……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1256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 attention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注意；留心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440940"/>
                  </a:ext>
                </a:extLst>
              </a:tr>
              <a:tr h="70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side by side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并排地；肩并肩地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263076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worse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变得更糟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515894"/>
                  </a:ext>
                </a:extLst>
              </a:tr>
              <a:tr h="70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great pain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处于巨大的痛苦中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334259"/>
                  </a:ext>
                </a:extLst>
              </a:tr>
            </a:tbl>
          </a:graphicData>
        </a:graphic>
      </p:graphicFrame>
      <p:pic>
        <p:nvPicPr>
          <p:cNvPr id="1025" name="image262.jpeg" descr="source:si_idp220324448;FounderCES">
            <a:extLst>
              <a:ext uri="{FF2B5EF4-FFF2-40B4-BE49-F238E27FC236}">
                <a16:creationId xmlns:a16="http://schemas.microsoft.com/office/drawing/2014/main" id="{AD8181B3-377F-88BA-A55B-A3B3993D2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611" y="2820786"/>
            <a:ext cx="538249" cy="179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BD1CD33-CEB0-5EC7-EC3E-8653FA644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54933"/>
              </p:ext>
            </p:extLst>
          </p:nvPr>
        </p:nvGraphicFramePr>
        <p:xfrm>
          <a:off x="2287269" y="1219835"/>
          <a:ext cx="8885036" cy="4418330"/>
        </p:xfrm>
        <a:graphic>
          <a:graphicData uri="http://schemas.openxmlformats.org/drawingml/2006/table">
            <a:tbl>
              <a:tblPr firstRow="1" firstCol="1" bandRow="1"/>
              <a:tblGrid>
                <a:gridCol w="904818">
                  <a:extLst>
                    <a:ext uri="{9D8B030D-6E8A-4147-A177-3AD203B41FA5}">
                      <a16:colId xmlns:a16="http://schemas.microsoft.com/office/drawing/2014/main" val="3006517962"/>
                    </a:ext>
                  </a:extLst>
                </a:gridCol>
                <a:gridCol w="7980218">
                  <a:extLst>
                    <a:ext uri="{9D8B030D-6E8A-4147-A177-3AD203B41FA5}">
                      <a16:colId xmlns:a16="http://schemas.microsoft.com/office/drawing/2014/main" val="41908552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While the lights were changing to red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car suddenly appeared round the corner.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car stopped in time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but the boy fell off his bike and hurt his knee.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 ride side by side with your friends.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was trying to pick it up when it bite me again.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 you are riding your bike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 attention all the time.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137262"/>
                  </a:ext>
                </a:extLst>
              </a:tr>
            </a:tbl>
          </a:graphicData>
        </a:graphic>
      </p:graphicFrame>
      <p:pic>
        <p:nvPicPr>
          <p:cNvPr id="2049" name="image263.jpeg" descr="source:si_idp220546528;FounderCES">
            <a:extLst>
              <a:ext uri="{FF2B5EF4-FFF2-40B4-BE49-F238E27FC236}">
                <a16:creationId xmlns:a16="http://schemas.microsoft.com/office/drawing/2014/main" id="{2DA693FC-AD95-BDE1-8A23-05E9DBF83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40" y="2555708"/>
            <a:ext cx="523067" cy="174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65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C8A10A2-CF50-297A-C0D9-751C107060D3}"/>
              </a:ext>
            </a:extLst>
          </p:cNvPr>
          <p:cNvSpPr txBox="1">
            <a:spLocks noChangeAspect="1"/>
          </p:cNvSpPr>
          <p:nvPr/>
        </p:nvSpPr>
        <p:spPr>
          <a:xfrm>
            <a:off x="378711" y="1389949"/>
            <a:ext cx="11434578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如今汽车已进入千家万户，它改善了我们的生活，但同时也带来了很多问题，如堵车、车祸等。作为中学生，该做些什么呢？请根据以下提示，用英语写一篇关于交通安全的短文。词数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(obey)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交通规则；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不要在马路上踢足球；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告诉父母不要酒后驾车。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开篇：汽车改变生活，带来问题。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正文：描述交通规则。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结尾：提出希望。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16F227-F29A-839B-9EBD-DE901F5B14F5}"/>
              </a:ext>
            </a:extLst>
          </p:cNvPr>
          <p:cNvSpPr txBox="1">
            <a:spLocks noChangeAspect="1"/>
          </p:cNvSpPr>
          <p:nvPr/>
        </p:nvSpPr>
        <p:spPr>
          <a:xfrm>
            <a:off x="248284" y="605855"/>
            <a:ext cx="11695431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more and more cars coming into our families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happy that they have greatly improved our life. But unluckily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have also brought many problems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heavy traffic and traffic accidents.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must obey the traffic rules. For example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must walk on the pavement. Don’t play football on the road. We can tell our parents not to drive after drinking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to run the red light and not to answer telephone calls while they are driving.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 are coming into our life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only when everyone pays attention to traffic safety can we be safe to drive on roads and walk on streets.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060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36A9FD-187A-C966-A5A1-EC0762F1CC43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1224952"/>
            <a:ext cx="1128409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假如今天你在上学路上看到了一起交通事故——一个骑自行车的人闯红灯，然后和一辆小汽车相撞。请根据下面的提示写一篇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80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词左右的英语短文。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1.When and where did the accident happen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did the accident happen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3.What was the result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what did you learn from the accident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49C8D46-85E2-45F2-9702-488A3B025AC8}"/>
              </a:ext>
            </a:extLst>
          </p:cNvPr>
          <p:cNvSpPr txBox="1">
            <a:spLocks noChangeAspect="1"/>
          </p:cNvSpPr>
          <p:nvPr/>
        </p:nvSpPr>
        <p:spPr>
          <a:xfrm>
            <a:off x="591876" y="1237847"/>
            <a:ext cx="11008245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6813AA-458F-F117-05CC-D6496F19F2C3}"/>
              </a:ext>
            </a:extLst>
          </p:cNvPr>
          <p:cNvSpPr txBox="1">
            <a:spLocks noChangeAspect="1"/>
          </p:cNvSpPr>
          <p:nvPr/>
        </p:nvSpPr>
        <p:spPr>
          <a:xfrm>
            <a:off x="591877" y="1171587"/>
            <a:ext cx="11008245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This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morning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saw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traffic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accident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happened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crossing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near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gate.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traffic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lights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turned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red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but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young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didn’t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stop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bicycle.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rode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very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fast.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same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time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black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badly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hurt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bicycle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broken.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terrible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scene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should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obey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traffic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rules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careful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road.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328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49</TotalTime>
  <Words>614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2024-07-07T03:18:13Z</dcterms:created>
  <dcterms:modified xsi:type="dcterms:W3CDTF">2024-07-09T03:49:20Z</dcterms:modified>
</cp:coreProperties>
</file>