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3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8" y="317144"/>
            <a:ext cx="100522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阅读能力提升</a:t>
            </a:r>
          </a:p>
        </p:txBody>
      </p:sp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A20B988F-33D0-4BA5-9743-A327A4682CEC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 力 提 升</a:t>
            </a:r>
          </a:p>
        </p:txBody>
      </p:sp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2371894-B1D2-40A4-84FF-B9A534DFCE39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核心素养</a:t>
            </a:r>
          </a:p>
        </p:txBody>
      </p:sp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349626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839096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8C8ED762-7F4B-4EE7-B7A3-F420B76029A6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EF3D7542-0550-4F2A-B37C-DC2C87A4C7F7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6D278095-1369-42F8-BDB1-5105EBC41CCA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6" name="Freeform 6">
                <a:extLst>
                  <a:ext uri="{FF2B5EF4-FFF2-40B4-BE49-F238E27FC236}">
                    <a16:creationId xmlns:a16="http://schemas.microsoft.com/office/drawing/2014/main" id="{E68BE450-4B61-44E9-B48B-38CA1A8C847D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EF3902B4-FE4B-4886-B3EA-7B07DD400CB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6FBFF005-9B3C-4E19-9FA3-AC2E767509CF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AB8AC93C-EF72-490B-91A5-233162FBBBA1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22" name="矩形: 圆角 21">
                  <a:extLst>
                    <a:ext uri="{FF2B5EF4-FFF2-40B4-BE49-F238E27FC236}">
                      <a16:creationId xmlns:a16="http://schemas.microsoft.com/office/drawing/2014/main" id="{B9949B04-0C3F-4E61-BDC2-7433DB2FEA35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23" name="文本框 22">
                  <a:extLst>
                    <a:ext uri="{FF2B5EF4-FFF2-40B4-BE49-F238E27FC236}">
                      <a16:creationId xmlns:a16="http://schemas.microsoft.com/office/drawing/2014/main" id="{30115AA6-8F92-4731-AA65-CCD43CB48E2A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  <a:endParaRPr lang="zh-CN" altLang="en-US" sz="4200" b="1" dirty="0"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24" name="文本框 23">
                  <a:extLst>
                    <a:ext uri="{FF2B5EF4-FFF2-40B4-BE49-F238E27FC236}">
                      <a16:creationId xmlns:a16="http://schemas.microsoft.com/office/drawing/2014/main" id="{8EF73010-E357-4C59-B54B-1913CF29ED95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4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 </a:t>
                  </a:r>
                  <a:r>
                    <a:rPr lang="en-US" altLang="zh-CN" sz="24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4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634AB65F-34C3-4782-87D3-4997ED305892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7" name="图片 26">
            <a:extLst>
              <a:ext uri="{FF2B5EF4-FFF2-40B4-BE49-F238E27FC236}">
                <a16:creationId xmlns:a16="http://schemas.microsoft.com/office/drawing/2014/main" id="{00B6A4F8-48C4-48AB-974D-1190E8961F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2344218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90937" y="2409119"/>
            <a:ext cx="6953634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Module 7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 famous story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1" y="3209338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en-US" sz="34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阅读能力提升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1553780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21AD45E9-03E0-6F35-A067-886AC9BCAD72}"/>
              </a:ext>
            </a:extLst>
          </p:cNvPr>
          <p:cNvSpPr txBox="1">
            <a:spLocks noChangeAspect="1"/>
          </p:cNvSpPr>
          <p:nvPr/>
        </p:nvSpPr>
        <p:spPr>
          <a:xfrm>
            <a:off x="513195" y="975757"/>
            <a:ext cx="11224375" cy="5641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Through the forest these three friends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Toto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walked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all full of thoughts about what they will do when they each get what they want. Lost in these thoughts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they did not hear the sound of a large animal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which was watching them nearby.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 algn="just"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Suddenly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very big lion came running at them from the trees. He hit the scarecrow and the tinman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they fell to the ground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were not hurt. Then Toto ran up to the lion and started to bark. The lion was going to hit him too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Dorothy came between him and the dog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said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big animal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going to hit this little dog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are a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coward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！”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D49BB41-E15D-6987-4932-1824D93A36A9}"/>
              </a:ext>
            </a:extLst>
          </p:cNvPr>
          <p:cNvSpPr txBox="1">
            <a:spLocks noChangeAspect="1"/>
          </p:cNvSpPr>
          <p:nvPr/>
        </p:nvSpPr>
        <p:spPr>
          <a:xfrm>
            <a:off x="679449" y="967538"/>
            <a:ext cx="11290877" cy="5641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80670" algn="just"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The lion’s face suddenly changed from angry to sad.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 algn="just"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Oh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I’m sorry. You’re right. I’m a coward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，”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said.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 algn="just"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 look at what you did to the scarecrow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！”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said Dorothy.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straw from his body is all over the ground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！”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 algn="just"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 terribly sorry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scarecrow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，”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said the lion.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saw you all walking there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you seemed so scary that I had to try and make you run away. Usually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when people and animals see me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they run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you did not.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 algn="just"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 were you scared of us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？”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asked Dorothy.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You’re a lion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Lions are the kings of the forests.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61482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BD3F3CB-EB40-405F-DDEC-3072813B04A8}"/>
              </a:ext>
            </a:extLst>
          </p:cNvPr>
          <p:cNvSpPr txBox="1">
            <a:spLocks noChangeAspect="1"/>
          </p:cNvSpPr>
          <p:nvPr/>
        </p:nvSpPr>
        <p:spPr>
          <a:xfrm>
            <a:off x="169862" y="1034040"/>
            <a:ext cx="11852276" cy="5259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80670" algn="just">
              <a:lnSpc>
                <a:spcPct val="130000"/>
              </a:lnSpc>
            </a:pP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yes. I know I should not be scared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I can’t help it. I have always been this way.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9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9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 algn="just">
              <a:lnSpc>
                <a:spcPct val="130000"/>
              </a:lnSpc>
            </a:pP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Well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，”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said the tinman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9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maybe if you come with us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can get courage.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9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9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 algn="just">
              <a:lnSpc>
                <a:spcPct val="130000"/>
              </a:lnSpc>
            </a:pP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 do you say that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？”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asked the lion.</a:t>
            </a:r>
            <a:endParaRPr lang="zh-CN" altLang="zh-CN" sz="29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 algn="just">
              <a:lnSpc>
                <a:spcPct val="130000"/>
              </a:lnSpc>
            </a:pP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have no heart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，”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answered the tinman. 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has no brain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she and the little dog want to go home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very far away. We are all going to see the Wizard of Oz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Emerald City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see if he can give us these things. Why don’t you come with us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ask him for courage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？”</a:t>
            </a:r>
            <a:r>
              <a:rPr lang="zh-CN" altLang="zh-CN" sz="29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9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6981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F435CA1-BDB8-3633-ABBD-8655D75FAC60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 I am scared to go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said the lion.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Everything will be fine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said the scarecrow.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There’s nothing to be scared of when we are all together.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you’re right. I’ll go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！”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 they all continued along the yellow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brick road.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0715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27726D2-EAC3-871F-3281-3274E3E8287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59875"/>
            <a:ext cx="10833100" cy="451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does the underlined word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coward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mean in Chinese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懦夫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B.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巨人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怪物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D.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首领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 had no brain of them four in the passage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Tinman. 	 B. Toto.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Scarecrow.    D. Dorothy.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9f3e5">
            <a:extLst>
              <a:ext uri="{FF2B5EF4-FFF2-40B4-BE49-F238E27FC236}">
                <a16:creationId xmlns:a16="http://schemas.microsoft.com/office/drawing/2014/main" id="{045F6FC8-0A06-47E7-90F1-9B72769DF1F8}"/>
              </a:ext>
            </a:extLst>
          </p:cNvPr>
          <p:cNvSpPr/>
          <p:nvPr/>
        </p:nvSpPr>
        <p:spPr>
          <a:xfrm>
            <a:off x="804228" y="3992331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2" name="A_05da2">
            <a:extLst>
              <a:ext uri="{FF2B5EF4-FFF2-40B4-BE49-F238E27FC236}">
                <a16:creationId xmlns:a16="http://schemas.microsoft.com/office/drawing/2014/main" id="{8C069D82-FD3E-4408-9148-B885BAE84AC8}"/>
              </a:ext>
            </a:extLst>
          </p:cNvPr>
          <p:cNvSpPr/>
          <p:nvPr/>
        </p:nvSpPr>
        <p:spPr>
          <a:xfrm>
            <a:off x="804228" y="1456395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709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829DB23-25A4-6F6F-CFA2-919CDA2ED29D}"/>
              </a:ext>
            </a:extLst>
          </p:cNvPr>
          <p:cNvSpPr txBox="1">
            <a:spLocks noChangeAspect="1"/>
          </p:cNvSpPr>
          <p:nvPr/>
        </p:nvSpPr>
        <p:spPr>
          <a:xfrm>
            <a:off x="463318" y="1109822"/>
            <a:ext cx="11590136" cy="50870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 is the right order of these statements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Dorothy stopped the lion from hitting the dog.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The three friends and Toto walked in the forest and lost in their thoughts.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The tinman asked the lion to join them to go to Emerald City for courage.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The lion told them although he was the king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was still scared of them.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A very big lion hit the scarecrow and the tinman.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       B. 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C. 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        D. 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 sz="2800" dirty="0"/>
          </a:p>
        </p:txBody>
      </p:sp>
      <p:sp>
        <p:nvSpPr>
          <p:cNvPr id="2" name="A_3e694">
            <a:extLst>
              <a:ext uri="{FF2B5EF4-FFF2-40B4-BE49-F238E27FC236}">
                <a16:creationId xmlns:a16="http://schemas.microsoft.com/office/drawing/2014/main" id="{CEDDD62B-5656-4106-AAC7-478789FBA7FB}"/>
              </a:ext>
            </a:extLst>
          </p:cNvPr>
          <p:cNvSpPr/>
          <p:nvPr/>
        </p:nvSpPr>
        <p:spPr>
          <a:xfrm>
            <a:off x="572221" y="1206342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353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空.potx" id="{C8B5D4D6-29FF-4DD5-BE65-ED2E8393704B}" vid="{EB96020A-C4CB-44D0-A6A6-B115EE514E7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模板无字号空</Template>
  <TotalTime>19</TotalTime>
  <Words>666</Words>
  <Application>Microsoft Office PowerPoint</Application>
  <PresentationFormat>宽屏</PresentationFormat>
  <Paragraphs>36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等线</vt:lpstr>
      <vt:lpstr>等线 Light</vt:lpstr>
      <vt:lpstr>黑体</vt:lpstr>
      <vt:lpstr>微软雅黑</vt:lpstr>
      <vt:lpstr>Arial</vt:lpstr>
      <vt:lpstr>Calibri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11</cp:revision>
  <dcterms:created xsi:type="dcterms:W3CDTF">2024-07-07T06:22:06Z</dcterms:created>
  <dcterms:modified xsi:type="dcterms:W3CDTF">2024-07-08T16:42:13Z</dcterms:modified>
</cp:coreProperties>
</file>