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259" r:id="rId11"/>
    <p:sldId id="882" r:id="rId12"/>
    <p:sldId id="883" r:id="rId13"/>
    <p:sldId id="884" r:id="rId14"/>
    <p:sldId id="885" r:id="rId15"/>
    <p:sldId id="886" r:id="rId16"/>
    <p:sldId id="887" r:id="rId17"/>
    <p:sldId id="888" r:id="rId18"/>
    <p:sldId id="889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Language in use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33F3D4-3001-DEF5-80DE-10E457ABA4A0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1489462"/>
            <a:ext cx="1151255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［人与社会·戏剧］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Yue Opera is also called Shaoxing Opera. It is one of the five operas in China. It is also one of the first national non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material cultural heritages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物质文化遗产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 Yue Opera appeared in Sheng County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Zhejang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Province in the Qing Dynasty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then it became famous in Shanghai in the 1920s.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228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0AC583-FFB1-6E0D-FC4E-611B5F09E73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1074746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Yue Opera is famous for sweet singing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moving music and lively performances. The main subjects of Yue Opera are stories about excellent gentlemen and beautiful ladies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才子佳人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And main instruments are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erhu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some other traditional Chinese instruments.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850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18DC6E-AA1B-E73E-3714-63117DBFF88E}"/>
              </a:ext>
            </a:extLst>
          </p:cNvPr>
          <p:cNvSpPr txBox="1">
            <a:spLocks noChangeAspect="1"/>
          </p:cNvSpPr>
          <p:nvPr/>
        </p:nvSpPr>
        <p:spPr>
          <a:xfrm>
            <a:off x="483812" y="564324"/>
            <a:ext cx="11224375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Yue Opera was first performed by male farmer artists in the countryside. Later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became a popular performance in cities. The first female troupe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女性剧团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Yue Opera appeared in 1923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then female performers took the place of the males. Now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almost all performers are females. The most famous performer of Yue Opera is Yuan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Xuefen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One of her classics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经典作品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en-US" altLang="zh-CN" sz="30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Liang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Shanbo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Yingtai</a:t>
            </a:r>
            <a:r>
              <a:rPr lang="en-US" altLang="zh-CN" sz="30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Nowadays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Yue Opera is getting more and more popular among young people in China. So if you haven’t watched it before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why not give it a try next time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100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39E6823-0183-7EE6-B94C-B755CEFD3B4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89462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many kinds of operas are there in China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3. 		B. 4.		C. 5. 		D. 6.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1920s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Yue Opera became famous in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Shaoxing               B. Sheng County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Zhejiang               D. Shanghai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9adc">
            <a:extLst>
              <a:ext uri="{FF2B5EF4-FFF2-40B4-BE49-F238E27FC236}">
                <a16:creationId xmlns:a16="http://schemas.microsoft.com/office/drawing/2014/main" id="{03254096-32F5-4229-8178-DCDCCAAC19A7}"/>
              </a:ext>
            </a:extLst>
          </p:cNvPr>
          <p:cNvSpPr/>
          <p:nvPr/>
        </p:nvSpPr>
        <p:spPr>
          <a:xfrm>
            <a:off x="804228" y="285395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c3b0d">
            <a:extLst>
              <a:ext uri="{FF2B5EF4-FFF2-40B4-BE49-F238E27FC236}">
                <a16:creationId xmlns:a16="http://schemas.microsoft.com/office/drawing/2014/main" id="{0A770D7E-538B-4AB8-8401-3840F39A2895}"/>
              </a:ext>
            </a:extLst>
          </p:cNvPr>
          <p:cNvSpPr/>
          <p:nvPr/>
        </p:nvSpPr>
        <p:spPr>
          <a:xfrm>
            <a:off x="804228" y="158598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21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02EA86-AA75-D654-DF4D-3956B80424F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main subjects of Yue Opera are stories about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farmers and performers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ladies and gentlemen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males and females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parents and children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127f">
            <a:extLst>
              <a:ext uri="{FF2B5EF4-FFF2-40B4-BE49-F238E27FC236}">
                <a16:creationId xmlns:a16="http://schemas.microsoft.com/office/drawing/2014/main" id="{42AB5190-F3DC-4721-8E94-79A2E5096B91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86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BFFFBA4-1FA0-E212-5CC4-110D358C850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13270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NOT mentioned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Yue Opera was first performed by male artists.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More and more young people like Yue Opera.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Tianxianpei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one of the classic Yue Opera.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Erhu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one of the main instruments of Yue Opera.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4eb3">
            <a:extLst>
              <a:ext uri="{FF2B5EF4-FFF2-40B4-BE49-F238E27FC236}">
                <a16:creationId xmlns:a16="http://schemas.microsoft.com/office/drawing/2014/main" id="{47A86088-987B-4359-AD2A-AA9BDEE99C55}"/>
              </a:ext>
            </a:extLst>
          </p:cNvPr>
          <p:cNvSpPr/>
          <p:nvPr/>
        </p:nvSpPr>
        <p:spPr>
          <a:xfrm>
            <a:off x="804228" y="170979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00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9ED59C-3DA1-1E07-8E88-A440C2FCB94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which section of a newspaper can you read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Culture.           B. Nature.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News.               D. Life.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a9c9">
            <a:extLst>
              <a:ext uri="{FF2B5EF4-FFF2-40B4-BE49-F238E27FC236}">
                <a16:creationId xmlns:a16="http://schemas.microsoft.com/office/drawing/2014/main" id="{F3CD9730-C1B1-45F8-8331-15D126C6287B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72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088F3B-FDCD-E518-0283-505B4FACC931}"/>
              </a:ext>
            </a:extLst>
          </p:cNvPr>
          <p:cNvSpPr txBox="1">
            <a:spLocks noChangeAspect="1"/>
          </p:cNvSpPr>
          <p:nvPr/>
        </p:nvSpPr>
        <p:spPr>
          <a:xfrm>
            <a:off x="218902" y="705017"/>
            <a:ext cx="11754196" cy="5447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Ⅴ.</a:t>
            </a:r>
            <a:r>
              <a:rPr lang="zh-CN" altLang="zh-CN" sz="27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Beijing Opera is our national treasure. It came into being after 1790 AD and has a history of over 200 years. Its music and singing came from </a:t>
            </a:r>
            <a:r>
              <a:rPr lang="en-US" altLang="zh-CN" sz="27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Xipi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7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Erhuang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Anhui and Hebei. There are four main roles in Beijing Opera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Sheng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Jing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Chou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Beijing Opera is full of famous stories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beautiful facial paintings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wonderful gestures and fighting. Some of the stories are from history books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most are from famous novels. The people in the stories usually can’t agree with each other. They became angry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unhappy and lonely. Sometimes they are frightened and worried. Then they find a way to make peace with each other. Everyone is usually happy in the end. 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532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DEA45A-5318-F206-3D66-2FE0E8264A5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38538"/>
            <a:ext cx="10833100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did Beijing Opera come into being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Opera’s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Opera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/>
          </a:p>
        </p:txBody>
      </p:sp>
      <p:sp>
        <p:nvSpPr>
          <p:cNvPr id="5" name="A_64e91">
            <a:extLst>
              <a:ext uri="{FF2B5EF4-FFF2-40B4-BE49-F238E27FC236}">
                <a16:creationId xmlns:a16="http://schemas.microsoft.com/office/drawing/2014/main" id="{AAC3FF61-D39F-4B4B-8066-88B3722810D8}"/>
              </a:ext>
            </a:extLst>
          </p:cNvPr>
          <p:cNvSpPr/>
          <p:nvPr/>
        </p:nvSpPr>
        <p:spPr>
          <a:xfrm>
            <a:off x="669290" y="5906930"/>
            <a:ext cx="8962962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Everyone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usually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happy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end./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Happy.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d4179">
            <a:extLst>
              <a:ext uri="{FF2B5EF4-FFF2-40B4-BE49-F238E27FC236}">
                <a16:creationId xmlns:a16="http://schemas.microsoft.com/office/drawing/2014/main" id="{D7FF6CC3-305B-4177-B1A1-2DC4BEEED7A6}"/>
              </a:ext>
            </a:extLst>
          </p:cNvPr>
          <p:cNvSpPr/>
          <p:nvPr/>
        </p:nvSpPr>
        <p:spPr>
          <a:xfrm>
            <a:off x="669290" y="4004978"/>
            <a:ext cx="885399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Xipi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Erhuang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Anhui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Hebei.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802f6">
            <a:extLst>
              <a:ext uri="{FF2B5EF4-FFF2-40B4-BE49-F238E27FC236}">
                <a16:creationId xmlns:a16="http://schemas.microsoft.com/office/drawing/2014/main" id="{1DCDB94F-D855-4F86-9DD9-1FD2996C33D2}"/>
              </a:ext>
            </a:extLst>
          </p:cNvPr>
          <p:cNvSpPr/>
          <p:nvPr/>
        </p:nvSpPr>
        <p:spPr>
          <a:xfrm>
            <a:off x="669290" y="2103026"/>
            <a:ext cx="369938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1790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02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3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Language in use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Lao She Teahouse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405AA4-A150-E512-F5FB-60B38B365321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645979"/>
            <a:ext cx="11555229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(say) thanks when other people help you.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wishes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(have) such a big house in the future.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(return) to Beijing at once.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little son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agreed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(finish) his homework first.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(go) to the university in England.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4e3c">
            <a:extLst>
              <a:ext uri="{FF2B5EF4-FFF2-40B4-BE49-F238E27FC236}">
                <a16:creationId xmlns:a16="http://schemas.microsoft.com/office/drawing/2014/main" id="{40450003-896C-45E7-A077-BDD8A4FF5A3B}"/>
              </a:ext>
            </a:extLst>
          </p:cNvPr>
          <p:cNvSpPr/>
          <p:nvPr/>
        </p:nvSpPr>
        <p:spPr>
          <a:xfrm>
            <a:off x="1956590" y="5546403"/>
            <a:ext cx="21701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go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30f9e">
            <a:extLst>
              <a:ext uri="{FF2B5EF4-FFF2-40B4-BE49-F238E27FC236}">
                <a16:creationId xmlns:a16="http://schemas.microsoft.com/office/drawing/2014/main" id="{5E1851F6-D2C4-4FDC-A36A-E819BC78CDFD}"/>
              </a:ext>
            </a:extLst>
          </p:cNvPr>
          <p:cNvSpPr/>
          <p:nvPr/>
        </p:nvSpPr>
        <p:spPr>
          <a:xfrm>
            <a:off x="4297137" y="4912419"/>
            <a:ext cx="27337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finish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59378">
            <a:extLst>
              <a:ext uri="{FF2B5EF4-FFF2-40B4-BE49-F238E27FC236}">
                <a16:creationId xmlns:a16="http://schemas.microsoft.com/office/drawing/2014/main" id="{6D7CA7F2-C903-464B-AAF1-37725AA8DE36}"/>
              </a:ext>
            </a:extLst>
          </p:cNvPr>
          <p:cNvSpPr/>
          <p:nvPr/>
        </p:nvSpPr>
        <p:spPr>
          <a:xfrm>
            <a:off x="3175790" y="4278435"/>
            <a:ext cx="28851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return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4998">
            <a:extLst>
              <a:ext uri="{FF2B5EF4-FFF2-40B4-BE49-F238E27FC236}">
                <a16:creationId xmlns:a16="http://schemas.microsoft.com/office/drawing/2014/main" id="{A3AE2214-AAB4-4CE8-B4E1-2DCB2ADA2A9D}"/>
              </a:ext>
            </a:extLst>
          </p:cNvPr>
          <p:cNvSpPr/>
          <p:nvPr/>
        </p:nvSpPr>
        <p:spPr>
          <a:xfrm>
            <a:off x="2590003" y="3644451"/>
            <a:ext cx="2576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have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79b45">
            <a:extLst>
              <a:ext uri="{FF2B5EF4-FFF2-40B4-BE49-F238E27FC236}">
                <a16:creationId xmlns:a16="http://schemas.microsoft.com/office/drawing/2014/main" id="{0DFE1012-BF52-4860-9372-478EFDA2548E}"/>
              </a:ext>
            </a:extLst>
          </p:cNvPr>
          <p:cNvSpPr/>
          <p:nvPr/>
        </p:nvSpPr>
        <p:spPr>
          <a:xfrm>
            <a:off x="2993228" y="2376483"/>
            <a:ext cx="2328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5B5634-E0D1-33BE-17AB-83DC2641E3A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492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go to the concert with us tomorrow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great time there.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had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have   	  D. have had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 Lei’s English isn’t good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decide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 with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help               	  B. not to help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helping               	  D. not helping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49ad">
            <a:extLst>
              <a:ext uri="{FF2B5EF4-FFF2-40B4-BE49-F238E27FC236}">
                <a16:creationId xmlns:a16="http://schemas.microsoft.com/office/drawing/2014/main" id="{C00F29DC-149D-4161-83C8-615E390A775D}"/>
              </a:ext>
            </a:extLst>
          </p:cNvPr>
          <p:cNvSpPr/>
          <p:nvPr/>
        </p:nvSpPr>
        <p:spPr>
          <a:xfrm>
            <a:off x="804228" y="34817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41451">
            <a:extLst>
              <a:ext uri="{FF2B5EF4-FFF2-40B4-BE49-F238E27FC236}">
                <a16:creationId xmlns:a16="http://schemas.microsoft.com/office/drawing/2014/main" id="{4341AD17-2BA8-4422-A63E-824F994BA4EA}"/>
              </a:ext>
            </a:extLst>
          </p:cNvPr>
          <p:cNvSpPr/>
          <p:nvPr/>
        </p:nvSpPr>
        <p:spPr>
          <a:xfrm>
            <a:off x="804228" y="15797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42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562C35E-865B-FB1A-7D58-F063F36BC7E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are you going to do this weekend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plan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Great Wall with my cousin.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visiting               B. visit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visit                D. visited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5e07">
            <a:extLst>
              <a:ext uri="{FF2B5EF4-FFF2-40B4-BE49-F238E27FC236}">
                <a16:creationId xmlns:a16="http://schemas.microsoft.com/office/drawing/2014/main" id="{2B7391FF-22A9-404E-8220-0B11AE4A13B6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84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823E31-9C4F-E20B-4A9D-73B08E71264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old is your son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we’ll have a party for his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 next month.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nine               B. eight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ninth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eighth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nine             D. eighth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ninth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3813">
            <a:extLst>
              <a:ext uri="{FF2B5EF4-FFF2-40B4-BE49-F238E27FC236}">
                <a16:creationId xmlns:a16="http://schemas.microsoft.com/office/drawing/2014/main" id="{76E969B6-6B5F-4A47-A9CB-729A9E64BBC4}"/>
              </a:ext>
            </a:extLst>
          </p:cNvPr>
          <p:cNvSpPr/>
          <p:nvPr/>
        </p:nvSpPr>
        <p:spPr>
          <a:xfrm>
            <a:off x="804228" y="209923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78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A82223-CF42-C264-88AF-754D556C2EA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are you going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post office. My mother asked me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letter.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send               B. send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sending              D. sent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18e5">
            <a:extLst>
              <a:ext uri="{FF2B5EF4-FFF2-40B4-BE49-F238E27FC236}">
                <a16:creationId xmlns:a16="http://schemas.microsoft.com/office/drawing/2014/main" id="{1BEC0685-530F-4E22-B2A4-EEAA15AE3E21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20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57A6E8-08C3-B0D0-9D06-47790B67D8C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720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同义句转换。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 him the book.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 bought his sister a pen.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sister.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 gave Jingjing an apple.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Jingjing.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2c23">
            <a:extLst>
              <a:ext uri="{FF2B5EF4-FFF2-40B4-BE49-F238E27FC236}">
                <a16:creationId xmlns:a16="http://schemas.microsoft.com/office/drawing/2014/main" id="{C86112FE-CC5F-415A-97AF-49142AEF3BA9}"/>
              </a:ext>
            </a:extLst>
          </p:cNvPr>
          <p:cNvSpPr/>
          <p:nvPr/>
        </p:nvSpPr>
        <p:spPr>
          <a:xfrm>
            <a:off x="4939665" y="5072460"/>
            <a:ext cx="17637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d3584">
            <a:extLst>
              <a:ext uri="{FF2B5EF4-FFF2-40B4-BE49-F238E27FC236}">
                <a16:creationId xmlns:a16="http://schemas.microsoft.com/office/drawing/2014/main" id="{D2E7E978-139C-4CEB-9676-12B68965BF38}"/>
              </a:ext>
            </a:extLst>
          </p:cNvPr>
          <p:cNvSpPr/>
          <p:nvPr/>
        </p:nvSpPr>
        <p:spPr>
          <a:xfrm>
            <a:off x="1651953" y="5072460"/>
            <a:ext cx="221621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ecbf">
            <a:extLst>
              <a:ext uri="{FF2B5EF4-FFF2-40B4-BE49-F238E27FC236}">
                <a16:creationId xmlns:a16="http://schemas.microsoft.com/office/drawing/2014/main" id="{5210356D-7168-40C0-8301-0D11D2FAECF0}"/>
              </a:ext>
            </a:extLst>
          </p:cNvPr>
          <p:cNvSpPr/>
          <p:nvPr/>
        </p:nvSpPr>
        <p:spPr>
          <a:xfrm>
            <a:off x="2947353" y="3804492"/>
            <a:ext cx="459587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9e4b">
            <a:extLst>
              <a:ext uri="{FF2B5EF4-FFF2-40B4-BE49-F238E27FC236}">
                <a16:creationId xmlns:a16="http://schemas.microsoft.com/office/drawing/2014/main" id="{226A2543-25BA-4DEF-914E-DA4A2ED2D433}"/>
              </a:ext>
            </a:extLst>
          </p:cNvPr>
          <p:cNvSpPr/>
          <p:nvPr/>
        </p:nvSpPr>
        <p:spPr>
          <a:xfrm>
            <a:off x="1539240" y="2536524"/>
            <a:ext cx="64611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8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AC809F-C598-083B-D391-B9E292E414D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cooked a nice dinner for 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cooked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hostess offered me a cup of coffee.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hostess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a168">
            <a:extLst>
              <a:ext uri="{FF2B5EF4-FFF2-40B4-BE49-F238E27FC236}">
                <a16:creationId xmlns:a16="http://schemas.microsoft.com/office/drawing/2014/main" id="{53FD0F18-E7A9-4BF2-9A11-86A401C470F2}"/>
              </a:ext>
            </a:extLst>
          </p:cNvPr>
          <p:cNvSpPr/>
          <p:nvPr/>
        </p:nvSpPr>
        <p:spPr>
          <a:xfrm>
            <a:off x="960837" y="4635167"/>
            <a:ext cx="14351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6e0b8">
            <a:extLst>
              <a:ext uri="{FF2B5EF4-FFF2-40B4-BE49-F238E27FC236}">
                <a16:creationId xmlns:a16="http://schemas.microsoft.com/office/drawing/2014/main" id="{2BCF73BF-07CB-480C-8AC5-1C1D84942917}"/>
              </a:ext>
            </a:extLst>
          </p:cNvPr>
          <p:cNvSpPr/>
          <p:nvPr/>
        </p:nvSpPr>
        <p:spPr>
          <a:xfrm>
            <a:off x="2771140" y="4001183"/>
            <a:ext cx="84810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offered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cup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coffee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A_07f45">
            <a:extLst>
              <a:ext uri="{FF2B5EF4-FFF2-40B4-BE49-F238E27FC236}">
                <a16:creationId xmlns:a16="http://schemas.microsoft.com/office/drawing/2014/main" id="{B03FF894-6DCD-44B3-BB0C-F3D9DBB9CF43}"/>
              </a:ext>
            </a:extLst>
          </p:cNvPr>
          <p:cNvSpPr/>
          <p:nvPr/>
        </p:nvSpPr>
        <p:spPr>
          <a:xfrm>
            <a:off x="2867152" y="2733215"/>
            <a:ext cx="64865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26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142</TotalTime>
  <Words>1112</Words>
  <Application>Microsoft Office PowerPoint</Application>
  <PresentationFormat>宽屏</PresentationFormat>
  <Paragraphs>103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14</cp:revision>
  <dcterms:created xsi:type="dcterms:W3CDTF">2024-07-07T03:18:13Z</dcterms:created>
  <dcterms:modified xsi:type="dcterms:W3CDTF">2024-07-08T16:07:08Z</dcterms:modified>
</cp:coreProperties>
</file>