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2" r:id="rId12"/>
    <p:sldId id="883" r:id="rId13"/>
    <p:sldId id="884" r:id="rId14"/>
    <p:sldId id="885" r:id="rId15"/>
    <p:sldId id="886" r:id="rId16"/>
    <p:sldId id="887" r:id="rId17"/>
    <p:sldId id="888" r:id="rId18"/>
    <p:sldId id="889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is the best way to travel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AFE5DA-5057-333C-E3C2-1F21EE708B8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Flying cars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can’t be true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companies have been trying to make safe ones.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know nothing about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What’s it like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73a4">
            <a:extLst>
              <a:ext uri="{FF2B5EF4-FFF2-40B4-BE49-F238E27FC236}">
                <a16:creationId xmlns:a16="http://schemas.microsoft.com/office/drawing/2014/main" id="{8D0EBC6F-2204-4BF6-9A0F-402275FBBE3C}"/>
              </a:ext>
            </a:extLst>
          </p:cNvPr>
          <p:cNvSpPr/>
          <p:nvPr/>
        </p:nvSpPr>
        <p:spPr>
          <a:xfrm>
            <a:off x="1771015" y="5090869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01d0">
            <a:extLst>
              <a:ext uri="{FF2B5EF4-FFF2-40B4-BE49-F238E27FC236}">
                <a16:creationId xmlns:a16="http://schemas.microsoft.com/office/drawing/2014/main" id="{FC324FAC-0684-4FC8-AA33-F664A66A37F1}"/>
              </a:ext>
            </a:extLst>
          </p:cNvPr>
          <p:cNvSpPr/>
          <p:nvPr/>
        </p:nvSpPr>
        <p:spPr>
          <a:xfrm>
            <a:off x="1771015" y="3188917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02ee5">
            <a:extLst>
              <a:ext uri="{FF2B5EF4-FFF2-40B4-BE49-F238E27FC236}">
                <a16:creationId xmlns:a16="http://schemas.microsoft.com/office/drawing/2014/main" id="{7F34FF47-2A67-40D2-A8AD-15FE0AB6A2C4}"/>
              </a:ext>
            </a:extLst>
          </p:cNvPr>
          <p:cNvSpPr/>
          <p:nvPr/>
        </p:nvSpPr>
        <p:spPr>
          <a:xfrm>
            <a:off x="1771015" y="1920949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FF5F2B-B357-4770-4852-3D12383D2FB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nearly 6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long and seats two people. It has wings that can be folded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it can turn into an airplane in just seconds.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very expensive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isn’t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one million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9fff">
            <a:extLst>
              <a:ext uri="{FF2B5EF4-FFF2-40B4-BE49-F238E27FC236}">
                <a16:creationId xmlns:a16="http://schemas.microsoft.com/office/drawing/2014/main" id="{69730639-D141-4728-B383-158EBFF015B2}"/>
              </a:ext>
            </a:extLst>
          </p:cNvPr>
          <p:cNvSpPr/>
          <p:nvPr/>
        </p:nvSpPr>
        <p:spPr>
          <a:xfrm>
            <a:off x="3131884" y="4949063"/>
            <a:ext cx="15955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895f">
            <a:extLst>
              <a:ext uri="{FF2B5EF4-FFF2-40B4-BE49-F238E27FC236}">
                <a16:creationId xmlns:a16="http://schemas.microsoft.com/office/drawing/2014/main" id="{60B5CD99-069C-485D-B8BA-3B168E8C035D}"/>
              </a:ext>
            </a:extLst>
          </p:cNvPr>
          <p:cNvSpPr/>
          <p:nvPr/>
        </p:nvSpPr>
        <p:spPr>
          <a:xfrm>
            <a:off x="6460490" y="2413127"/>
            <a:ext cx="167468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6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6D7C9C-80A0-D4FD-026B-329CDB0339D0}"/>
              </a:ext>
            </a:extLst>
          </p:cNvPr>
          <p:cNvSpPr txBox="1">
            <a:spLocks noChangeAspect="1"/>
          </p:cNvSpPr>
          <p:nvPr/>
        </p:nvSpPr>
        <p:spPr>
          <a:xfrm>
            <a:off x="878955" y="1329285"/>
            <a:ext cx="9960841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said that one of them plans to sell the flying car.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So the driver can park it like a car.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fast it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Have you heard of flying cars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But anyway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worth the price.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Can they fly high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In 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not exactly a new 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78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456A38-0DF2-8FD6-B1BF-0B2A8BEEE2BC}"/>
              </a:ext>
            </a:extLst>
          </p:cNvPr>
          <p:cNvSpPr txBox="1">
            <a:spLocks noChangeAspect="1"/>
          </p:cNvSpPr>
          <p:nvPr/>
        </p:nvSpPr>
        <p:spPr>
          <a:xfrm>
            <a:off x="591878" y="1953897"/>
            <a:ext cx="11008244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The 3 most wonderful train journeys provide the natural beauty of China. Read on to see which line you want to start your journey with.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68533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EFA64D-9AA8-83C2-BFC7-63E0A5660A41}"/>
              </a:ext>
            </a:extLst>
          </p:cNvPr>
          <p:cNvSpPr txBox="1"/>
          <p:nvPr/>
        </p:nvSpPr>
        <p:spPr>
          <a:xfrm>
            <a:off x="1143693" y="1413063"/>
            <a:ext cx="9904614" cy="4031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Xining to Lhasa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Length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 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 km long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781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a soft sleeper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railway line is popular with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travellers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who want to visit Tibet. It is the longest high altitude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train trip in the world and is named as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way to the sky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Most of the line is over 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000 meters. You can see Qinghai Lake outside the train’s windows.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9787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FC3891-3A87-C085-A979-928B6603EB16}"/>
              </a:ext>
            </a:extLst>
          </p:cNvPr>
          <p:cNvSpPr txBox="1"/>
          <p:nvPr/>
        </p:nvSpPr>
        <p:spPr>
          <a:xfrm>
            <a:off x="919249" y="1283220"/>
            <a:ext cx="10353501" cy="4031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Chengdu to Kunming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Length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 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km long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487.5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a second class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railway line has been in service since July 1970. From Chengdu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with an altitude of 400 meters or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train goes up to about 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000 meters across mountains. This line is called Geological Museum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地质博物馆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because of the special geography along the railway line.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69705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81307A-65DA-7308-8C3C-D7656308A88F}"/>
              </a:ext>
            </a:extLst>
          </p:cNvPr>
          <p:cNvSpPr txBox="1"/>
          <p:nvPr/>
        </p:nvSpPr>
        <p:spPr>
          <a:xfrm>
            <a:off x="1359824" y="1582372"/>
            <a:ext cx="9472352" cy="40318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Lhasa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Rikaze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Length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 250 km long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a soft seat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This railway line connects to the Qinghai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Tibet Railway and has an altitude of above 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600 meters. It makes Tibet travel easier for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travellers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especially those who want to see Mount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Qomolangma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highest mountain in the world.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62593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C61D25-17D6-04B3-FA4F-520C228A8E7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116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much should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 and his wife pay for their second class tickets if they plan a train trip from Chengdu to Kunming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781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      	B. 975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551.5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     	 D. 487.5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be seen easily on the railway from Lhasa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Rikaze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Qinghai Lake.		B. Geological Museum.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Qomolangma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An ice lake.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0169">
            <a:extLst>
              <a:ext uri="{FF2B5EF4-FFF2-40B4-BE49-F238E27FC236}">
                <a16:creationId xmlns:a16="http://schemas.microsoft.com/office/drawing/2014/main" id="{DBAAEEB8-E6DD-4047-8E09-93EB6759792E}"/>
              </a:ext>
            </a:extLst>
          </p:cNvPr>
          <p:cNvSpPr/>
          <p:nvPr/>
        </p:nvSpPr>
        <p:spPr>
          <a:xfrm>
            <a:off x="804228" y="4027609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51f07">
            <a:extLst>
              <a:ext uri="{FF2B5EF4-FFF2-40B4-BE49-F238E27FC236}">
                <a16:creationId xmlns:a16="http://schemas.microsoft.com/office/drawing/2014/main" id="{9F92DDB2-7079-43A8-AF63-774CF695A9AC}"/>
              </a:ext>
            </a:extLst>
          </p:cNvPr>
          <p:cNvSpPr/>
          <p:nvPr/>
        </p:nvSpPr>
        <p:spPr>
          <a:xfrm>
            <a:off x="804228" y="8576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8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D6022F-FB2F-8608-50E6-3649164110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three wonderful railway lines have in common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cost us almost 500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 go across Tibet all the 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 run from the east to the west of China.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They take us to enjoy the beauty of our motherland.</a:t>
            </a:r>
            <a:endParaRPr lang="zh-CN" altLang="en-US" sz="3200" dirty="0"/>
          </a:p>
        </p:txBody>
      </p:sp>
      <p:sp>
        <p:nvSpPr>
          <p:cNvPr id="2" name="A_939cf">
            <a:extLst>
              <a:ext uri="{FF2B5EF4-FFF2-40B4-BE49-F238E27FC236}">
                <a16:creationId xmlns:a16="http://schemas.microsoft.com/office/drawing/2014/main" id="{7E2951EE-AC5F-46D9-8997-7CF9E3319EA7}"/>
              </a:ext>
            </a:extLst>
          </p:cNvPr>
          <p:cNvSpPr/>
          <p:nvPr/>
        </p:nvSpPr>
        <p:spPr>
          <a:xfrm>
            <a:off x="804228" y="17760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85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What is the best way to travel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？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Planes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ships and trains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11FB2E-965B-58DF-8E63-4680C5746ACB}"/>
              </a:ext>
            </a:extLst>
          </p:cNvPr>
          <p:cNvSpPr txBox="1">
            <a:spLocks noChangeAspect="1"/>
          </p:cNvSpPr>
          <p:nvPr/>
        </p:nvSpPr>
        <p:spPr>
          <a:xfrm>
            <a:off x="118638" y="1224951"/>
            <a:ext cx="1217037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Weifang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Qingzhou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旅程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fifteen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minutes.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预定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hotel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泊车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relax.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Tom’s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花费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313a">
            <a:extLst>
              <a:ext uri="{FF2B5EF4-FFF2-40B4-BE49-F238E27FC236}">
                <a16:creationId xmlns:a16="http://schemas.microsoft.com/office/drawing/2014/main" id="{66548C23-3EC1-45DD-BF1E-9225B76FD055}"/>
              </a:ext>
            </a:extLst>
          </p:cNvPr>
          <p:cNvSpPr/>
          <p:nvPr/>
        </p:nvSpPr>
        <p:spPr>
          <a:xfrm>
            <a:off x="3210961" y="5759359"/>
            <a:ext cx="14129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d21f8">
            <a:extLst>
              <a:ext uri="{FF2B5EF4-FFF2-40B4-BE49-F238E27FC236}">
                <a16:creationId xmlns:a16="http://schemas.microsoft.com/office/drawing/2014/main" id="{E340C10D-C2D9-4661-A52A-8388DE8CD33F}"/>
              </a:ext>
            </a:extLst>
          </p:cNvPr>
          <p:cNvSpPr/>
          <p:nvPr/>
        </p:nvSpPr>
        <p:spPr>
          <a:xfrm>
            <a:off x="5133043" y="4491391"/>
            <a:ext cx="2159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owever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8c70">
            <a:extLst>
              <a:ext uri="{FF2B5EF4-FFF2-40B4-BE49-F238E27FC236}">
                <a16:creationId xmlns:a16="http://schemas.microsoft.com/office/drawing/2014/main" id="{ECB4218C-D5B0-4F47-9C71-D6D9FB8B8C07}"/>
              </a:ext>
            </a:extLst>
          </p:cNvPr>
          <p:cNvSpPr/>
          <p:nvPr/>
        </p:nvSpPr>
        <p:spPr>
          <a:xfrm>
            <a:off x="660928" y="3857407"/>
            <a:ext cx="2066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arking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8a68">
            <a:extLst>
              <a:ext uri="{FF2B5EF4-FFF2-40B4-BE49-F238E27FC236}">
                <a16:creationId xmlns:a16="http://schemas.microsoft.com/office/drawing/2014/main" id="{CBC95962-307A-4F19-98D8-B40019924029}"/>
              </a:ext>
            </a:extLst>
          </p:cNvPr>
          <p:cNvSpPr/>
          <p:nvPr/>
        </p:nvSpPr>
        <p:spPr>
          <a:xfrm>
            <a:off x="3589866" y="3223423"/>
            <a:ext cx="19542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ooked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feed8">
            <a:extLst>
              <a:ext uri="{FF2B5EF4-FFF2-40B4-BE49-F238E27FC236}">
                <a16:creationId xmlns:a16="http://schemas.microsoft.com/office/drawing/2014/main" id="{7D825846-CDF7-4A38-AA8D-AE7091A5E1AF}"/>
              </a:ext>
            </a:extLst>
          </p:cNvPr>
          <p:cNvSpPr/>
          <p:nvPr/>
        </p:nvSpPr>
        <p:spPr>
          <a:xfrm>
            <a:off x="9555373" y="1955455"/>
            <a:ext cx="21352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ourney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78596B5-713A-70CE-F12C-34E2ED4CC693}"/>
              </a:ext>
            </a:extLst>
          </p:cNvPr>
          <p:cNvSpPr txBox="1">
            <a:spLocks noChangeAspect="1"/>
          </p:cNvSpPr>
          <p:nvPr/>
        </p:nvSpPr>
        <p:spPr>
          <a:xfrm>
            <a:off x="247189" y="2799645"/>
            <a:ext cx="11307502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very cold. Don’t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football match was off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heavy 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people say taking the train is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</a:p>
          <a:p>
            <a:pPr>
              <a:lnSpc>
                <a:spcPct val="130000"/>
              </a:lnSpc>
            </a:pP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travel.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 the holiday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library always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him a chance to explain.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493c0">
            <a:extLst>
              <a:ext uri="{FF2B5EF4-FFF2-40B4-BE49-F238E27FC236}">
                <a16:creationId xmlns:a16="http://schemas.microsoft.com/office/drawing/2014/main" id="{7DA7E416-1D53-46E5-96F5-3C679341EFAA}"/>
              </a:ext>
            </a:extLst>
          </p:cNvPr>
          <p:cNvSpPr/>
          <p:nvPr/>
        </p:nvSpPr>
        <p:spPr>
          <a:xfrm>
            <a:off x="2811954" y="6066085"/>
            <a:ext cx="22701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65a94">
            <a:extLst>
              <a:ext uri="{FF2B5EF4-FFF2-40B4-BE49-F238E27FC236}">
                <a16:creationId xmlns:a16="http://schemas.microsoft.com/office/drawing/2014/main" id="{091C044E-D4CD-4892-A5A4-95AD707135D3}"/>
              </a:ext>
            </a:extLst>
          </p:cNvPr>
          <p:cNvSpPr/>
          <p:nvPr/>
        </p:nvSpPr>
        <p:spPr>
          <a:xfrm>
            <a:off x="7971329" y="5432101"/>
            <a:ext cx="31788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 crowded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ba6a0">
            <a:extLst>
              <a:ext uri="{FF2B5EF4-FFF2-40B4-BE49-F238E27FC236}">
                <a16:creationId xmlns:a16="http://schemas.microsoft.com/office/drawing/2014/main" id="{F60D008D-8DC4-4BEA-A4B1-C6D2ECA27A46}"/>
              </a:ext>
            </a:extLst>
          </p:cNvPr>
          <p:cNvSpPr/>
          <p:nvPr/>
        </p:nvSpPr>
        <p:spPr>
          <a:xfrm>
            <a:off x="237029" y="4798117"/>
            <a:ext cx="171773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A_e9485">
            <a:extLst>
              <a:ext uri="{FF2B5EF4-FFF2-40B4-BE49-F238E27FC236}">
                <a16:creationId xmlns:a16="http://schemas.microsoft.com/office/drawing/2014/main" id="{9965E386-53AB-469E-98CD-30E5D6DC9CE8}"/>
              </a:ext>
            </a:extLst>
          </p:cNvPr>
          <p:cNvSpPr/>
          <p:nvPr/>
        </p:nvSpPr>
        <p:spPr>
          <a:xfrm>
            <a:off x="7010892" y="4164133"/>
            <a:ext cx="46261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comfortable </a:t>
            </a:r>
            <a:endParaRPr lang="zh-CN" altLang="en-US" dirty="0"/>
          </a:p>
        </p:txBody>
      </p:sp>
      <p:sp>
        <p:nvSpPr>
          <p:cNvPr id="4" name="A_78675">
            <a:extLst>
              <a:ext uri="{FF2B5EF4-FFF2-40B4-BE49-F238E27FC236}">
                <a16:creationId xmlns:a16="http://schemas.microsoft.com/office/drawing/2014/main" id="{ED2310A7-3AA5-4717-BF53-7C9ED9499E6B}"/>
              </a:ext>
            </a:extLst>
          </p:cNvPr>
          <p:cNvSpPr/>
          <p:nvPr/>
        </p:nvSpPr>
        <p:spPr>
          <a:xfrm>
            <a:off x="5677392" y="3530149"/>
            <a:ext cx="28131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41A629-5BF4-49F7-EB5E-72E17FC9850D}"/>
              </a:ext>
            </a:extLst>
          </p:cNvPr>
          <p:cNvSpPr txBox="1">
            <a:spLocks noChangeAspect="1"/>
          </p:cNvSpPr>
          <p:nvPr/>
        </p:nvSpPr>
        <p:spPr>
          <a:xfrm>
            <a:off x="1847100" y="1389844"/>
            <a:ext cx="7633277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crowded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most comfortable 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stay outside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3819">
            <a:extLst>
              <a:ext uri="{FF2B5EF4-FFF2-40B4-BE49-F238E27FC236}">
                <a16:creationId xmlns:a16="http://schemas.microsoft.com/office/drawing/2014/main" id="{3B02B80C-752C-4269-97E2-A8D4F88804C8}"/>
              </a:ext>
            </a:extLst>
          </p:cNvPr>
          <p:cNvSpPr/>
          <p:nvPr/>
        </p:nvSpPr>
        <p:spPr>
          <a:xfrm>
            <a:off x="4512929" y="2896165"/>
            <a:ext cx="29591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outside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C1B955-1DC2-FED5-CEBC-BFFAFF68BAF9}"/>
              </a:ext>
            </a:extLst>
          </p:cNvPr>
          <p:cNvSpPr txBox="1">
            <a:spLocks noChangeAspect="1"/>
          </p:cNvSpPr>
          <p:nvPr/>
        </p:nvSpPr>
        <p:spPr>
          <a:xfrm>
            <a:off x="247188" y="716967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1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6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0E719D-D1F5-5E5E-CF22-689E1AE52D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81998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尔滨中考改编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Sawyer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my favorite book. 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nearly 30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cost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paid          D.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抚顺中考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you been a member of the football team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two years.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much                	B. How often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many                	D. How long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8de0">
            <a:extLst>
              <a:ext uri="{FF2B5EF4-FFF2-40B4-BE49-F238E27FC236}">
                <a16:creationId xmlns:a16="http://schemas.microsoft.com/office/drawing/2014/main" id="{793B666B-4B18-4A21-B8DD-9ADB065495B0}"/>
              </a:ext>
            </a:extLst>
          </p:cNvPr>
          <p:cNvSpPr/>
          <p:nvPr/>
        </p:nvSpPr>
        <p:spPr>
          <a:xfrm>
            <a:off x="804228" y="34144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d4d5f">
            <a:extLst>
              <a:ext uri="{FF2B5EF4-FFF2-40B4-BE49-F238E27FC236}">
                <a16:creationId xmlns:a16="http://schemas.microsoft.com/office/drawing/2014/main" id="{BE31F7C2-B4EC-4ACD-9EFC-CA5241A283E2}"/>
              </a:ext>
            </a:extLst>
          </p:cNvPr>
          <p:cNvSpPr/>
          <p:nvPr/>
        </p:nvSpPr>
        <p:spPr>
          <a:xfrm>
            <a:off x="905828" y="151250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59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5B6497D-957F-4134-8D4B-CFD0249EAB0B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342900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parents hope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sometimes some of us don’t listen to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 to study       			B. us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can study        			D. we to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A8F96-DC7B-4040-EB14-9BFAFEED1192}"/>
              </a:ext>
            </a:extLst>
          </p:cNvPr>
          <p:cNvSpPr txBox="1">
            <a:spLocks noChangeAspect="1"/>
          </p:cNvSpPr>
          <p:nvPr/>
        </p:nvSpPr>
        <p:spPr>
          <a:xfrm>
            <a:off x="463319" y="1470451"/>
            <a:ext cx="1151255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most expensive way to travel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bike.       B. On foot.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air.          D. By bus.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4356">
            <a:extLst>
              <a:ext uri="{FF2B5EF4-FFF2-40B4-BE49-F238E27FC236}">
                <a16:creationId xmlns:a16="http://schemas.microsoft.com/office/drawing/2014/main" id="{5A6F83CC-E21E-4455-A7F5-31ED3C68B0D1}"/>
              </a:ext>
            </a:extLst>
          </p:cNvPr>
          <p:cNvSpPr/>
          <p:nvPr/>
        </p:nvSpPr>
        <p:spPr>
          <a:xfrm>
            <a:off x="588097" y="35255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4ae30">
            <a:extLst>
              <a:ext uri="{FF2B5EF4-FFF2-40B4-BE49-F238E27FC236}">
                <a16:creationId xmlns:a16="http://schemas.microsoft.com/office/drawing/2014/main" id="{32F62F5E-F99D-4FB8-9EFC-57647A248DB1}"/>
              </a:ext>
            </a:extLst>
          </p:cNvPr>
          <p:cNvSpPr/>
          <p:nvPr/>
        </p:nvSpPr>
        <p:spPr>
          <a:xfrm>
            <a:off x="588097" y="156697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88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C23153-93CB-1191-6B7C-15AD9740A0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didn’t have the picnic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heavy rain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will have one next weekend.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            B.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a result               D. instead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3173">
            <a:extLst>
              <a:ext uri="{FF2B5EF4-FFF2-40B4-BE49-F238E27FC236}">
                <a16:creationId xmlns:a16="http://schemas.microsoft.com/office/drawing/2014/main" id="{81EA2C98-02E0-401A-AE3F-9C64D2D3F95D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13630D-905B-F08A-BB59-B47D22C73329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792876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他们正筹划去北京旅行。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Beijing.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我们等了几个小时才买到票。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get tickets.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这条裙子比那条贵多了。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dress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that 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5d6f">
            <a:extLst>
              <a:ext uri="{FF2B5EF4-FFF2-40B4-BE49-F238E27FC236}">
                <a16:creationId xmlns:a16="http://schemas.microsoft.com/office/drawing/2014/main" id="{83ACFFD4-AD3A-44F0-9490-7645628D4450}"/>
              </a:ext>
            </a:extLst>
          </p:cNvPr>
          <p:cNvSpPr/>
          <p:nvPr/>
        </p:nvSpPr>
        <p:spPr>
          <a:xfrm>
            <a:off x="2778408" y="4693300"/>
            <a:ext cx="737139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expensive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dc28">
            <a:extLst>
              <a:ext uri="{FF2B5EF4-FFF2-40B4-BE49-F238E27FC236}">
                <a16:creationId xmlns:a16="http://schemas.microsoft.com/office/drawing/2014/main" id="{5351BF4C-74ED-4361-B9BB-08E8EE3C0FF4}"/>
              </a:ext>
            </a:extLst>
          </p:cNvPr>
          <p:cNvSpPr/>
          <p:nvPr/>
        </p:nvSpPr>
        <p:spPr>
          <a:xfrm>
            <a:off x="1202846" y="3425332"/>
            <a:ext cx="5905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a22b">
            <a:extLst>
              <a:ext uri="{FF2B5EF4-FFF2-40B4-BE49-F238E27FC236}">
                <a16:creationId xmlns:a16="http://schemas.microsoft.com/office/drawing/2014/main" id="{12825783-9E83-4746-9C8B-4EC0D23B685A}"/>
              </a:ext>
            </a:extLst>
          </p:cNvPr>
          <p:cNvSpPr/>
          <p:nvPr/>
        </p:nvSpPr>
        <p:spPr>
          <a:xfrm>
            <a:off x="2008470" y="2157364"/>
            <a:ext cx="6129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0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432E9C-400E-52B9-1AF7-91990C3F6E3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我希望你旅途愉快。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你爬泰山花费了多长时间呢？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to climb Mount Tai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8a07">
            <a:extLst>
              <a:ext uri="{FF2B5EF4-FFF2-40B4-BE49-F238E27FC236}">
                <a16:creationId xmlns:a16="http://schemas.microsoft.com/office/drawing/2014/main" id="{48C3A535-8A24-4A86-89E8-BF94D2EAF652}"/>
              </a:ext>
            </a:extLst>
          </p:cNvPr>
          <p:cNvSpPr/>
          <p:nvPr/>
        </p:nvSpPr>
        <p:spPr>
          <a:xfrm>
            <a:off x="5066665" y="4321271"/>
            <a:ext cx="217017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47cf">
            <a:extLst>
              <a:ext uri="{FF2B5EF4-FFF2-40B4-BE49-F238E27FC236}">
                <a16:creationId xmlns:a16="http://schemas.microsoft.com/office/drawing/2014/main" id="{072E0BEF-0769-4F45-9223-443AB60AD530}"/>
              </a:ext>
            </a:extLst>
          </p:cNvPr>
          <p:cNvSpPr/>
          <p:nvPr/>
        </p:nvSpPr>
        <p:spPr>
          <a:xfrm>
            <a:off x="669290" y="4321271"/>
            <a:ext cx="38910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b4ce">
            <a:extLst>
              <a:ext uri="{FF2B5EF4-FFF2-40B4-BE49-F238E27FC236}">
                <a16:creationId xmlns:a16="http://schemas.microsoft.com/office/drawing/2014/main" id="{D32A1C32-2F00-4F76-96FF-077D8312253B}"/>
              </a:ext>
            </a:extLst>
          </p:cNvPr>
          <p:cNvSpPr/>
          <p:nvPr/>
        </p:nvSpPr>
        <p:spPr>
          <a:xfrm>
            <a:off x="2599690" y="3053303"/>
            <a:ext cx="66141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4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22</TotalTime>
  <Words>1195</Words>
  <Application>Microsoft Office PowerPoint</Application>
  <PresentationFormat>宽屏</PresentationFormat>
  <Paragraphs>124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2024-07-07T03:18:13Z</dcterms:created>
  <dcterms:modified xsi:type="dcterms:W3CDTF">2024-07-08T13:52:41Z</dcterms:modified>
</cp:coreProperties>
</file>