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259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Language in use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84805E-F43C-4A22-AAC5-AE3FF76B9E4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5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taxi hit a truck. A policeman spoke to the taxi driver and the truck driver. He also spoke to Tom. He was a witness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目击者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This is what they said.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TRUCK DRIVER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was driving from the airport to Newton. A car crossed the road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slowed down. I did not stop. A taxi hit the back of my truck. Nobody was seriously hurt but both cars were damaged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受损害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5A660E-F3D3-D87D-1AEB-D2146871BA8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TAXI DRIVER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was driving behind a truck a few kilometers from Newton. The truck stopped suddenly. The driver did not give me a warning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was driving very slowly. I could not pass the truck because there were two cars coming near from Newton. My taxi hit the truck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some glass cut my left hand.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920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A694D1-F03C-51CD-02A3-3625324C80AF}"/>
              </a:ext>
            </a:extLst>
          </p:cNvPr>
          <p:cNvSpPr txBox="1">
            <a:spLocks noChangeAspect="1"/>
          </p:cNvSpPr>
          <p:nvPr/>
        </p:nvSpPr>
        <p:spPr>
          <a:xfrm>
            <a:off x="396817" y="849287"/>
            <a:ext cx="11091372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was watching the traffic about a kilometer from the airport. A truck was going to Newton. It was not going very quickly. There was a taxi about two hundred meters behind the truck. It was going fast. When the truck slowed down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taxi hit it. The taxi driver was not looking at the truck. He was looking out of the window at something. My friend saw the accident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Tom’s friend spoke to the policeman and agreed with Tom.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454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56AE4EE-37C9-E298-D3E7-C03BA1E2EA4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truck was hit on the way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the airport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the police station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Newton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f710">
            <a:extLst>
              <a:ext uri="{FF2B5EF4-FFF2-40B4-BE49-F238E27FC236}">
                <a16:creationId xmlns:a16="http://schemas.microsoft.com/office/drawing/2014/main" id="{23C686B1-E35E-4DD3-BF4E-38F9C3FAACF4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2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C2D0F6-9B42-7B48-47B6-7A3BE34923E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know from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truck driver was badly hurt.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Some glass cut the taxi driver’s left hand.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truck was not damaged.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Tom was hurt in this accident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36e9">
            <a:extLst>
              <a:ext uri="{FF2B5EF4-FFF2-40B4-BE49-F238E27FC236}">
                <a16:creationId xmlns:a16="http://schemas.microsoft.com/office/drawing/2014/main" id="{B997750C-B32B-4B39-9E28-37F3BFB849C6}"/>
              </a:ext>
            </a:extLst>
          </p:cNvPr>
          <p:cNvSpPr/>
          <p:nvPr/>
        </p:nvSpPr>
        <p:spPr>
          <a:xfrm>
            <a:off x="804228" y="209923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22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112D30-C0E1-AAA9-CA5C-1F1A4F07EE2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didn’t tell the truth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truck driver.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taxi driver.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Tom’s friend.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a6f8">
            <a:extLst>
              <a:ext uri="{FF2B5EF4-FFF2-40B4-BE49-F238E27FC236}">
                <a16:creationId xmlns:a16="http://schemas.microsoft.com/office/drawing/2014/main" id="{67D1844B-350B-4D9D-99B8-98A07A023C3B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32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2948F1-FD70-D20C-81CF-87ECFC23BF0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0225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fact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Tom’s friend was also a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witness               B. driver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policeman          D. cleaner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c1d4">
            <a:extLst>
              <a:ext uri="{FF2B5EF4-FFF2-40B4-BE49-F238E27FC236}">
                <a16:creationId xmlns:a16="http://schemas.microsoft.com/office/drawing/2014/main" id="{87B76D2D-1BAE-4F1F-8B4A-9E7D3B0D8000}"/>
              </a:ext>
            </a:extLst>
          </p:cNvPr>
          <p:cNvSpPr/>
          <p:nvPr/>
        </p:nvSpPr>
        <p:spPr>
          <a:xfrm>
            <a:off x="804228" y="273674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C932BA-1B65-B5D8-8975-0F2816FFBA5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this passage talk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taxi driver.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traffic accident.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story of Tom.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 truck driver.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25d3">
            <a:extLst>
              <a:ext uri="{FF2B5EF4-FFF2-40B4-BE49-F238E27FC236}">
                <a16:creationId xmlns:a16="http://schemas.microsoft.com/office/drawing/2014/main" id="{1FA9B506-0756-47AA-BB6E-A0DD6AB851CE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6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6CFFDC-EF1B-210B-62A9-88D14DF412E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33909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［人与社会·公共秩序］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Traffic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pedestrians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441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0A1CB1-AFEF-5941-7CE0-EF4ED8601E22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973286"/>
            <a:ext cx="11107997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pedestrian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sidewalk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traffic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passengers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450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3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Language in use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8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Accidents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9189E64-C95D-01C4-3467-9C25EAC3274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Traffic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maxim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7065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A80915-1CDA-57BE-AB4B-89C5DA77A224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836601"/>
            <a:ext cx="10807700" cy="5438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阅读短文，回答下列问题。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people make traffic rules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000" b="1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ride a bike on the road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should you not do according to the passage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0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will happen if you don’t wear a seat belt when you drive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endParaRPr lang="zh-CN" altLang="en-US" sz="3000" dirty="0"/>
          </a:p>
        </p:txBody>
      </p:sp>
      <p:sp>
        <p:nvSpPr>
          <p:cNvPr id="5" name="A_aa937">
            <a:extLst>
              <a:ext uri="{FF2B5EF4-FFF2-40B4-BE49-F238E27FC236}">
                <a16:creationId xmlns:a16="http://schemas.microsoft.com/office/drawing/2014/main" id="{AC3A3C9A-F09C-4DF3-81DB-0DD8948F7B52}"/>
              </a:ext>
            </a:extLst>
          </p:cNvPr>
          <p:cNvSpPr/>
          <p:nvPr/>
        </p:nvSpPr>
        <p:spPr>
          <a:xfrm>
            <a:off x="679831" y="5672731"/>
            <a:ext cx="8757793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You may be badly hurt in a sudden accident.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  <p:sp>
        <p:nvSpPr>
          <p:cNvPr id="4" name="A_f09ef">
            <a:extLst>
              <a:ext uri="{FF2B5EF4-FFF2-40B4-BE49-F238E27FC236}">
                <a16:creationId xmlns:a16="http://schemas.microsoft.com/office/drawing/2014/main" id="{3FA41787-0653-443A-B85A-CA907E702DF0}"/>
              </a:ext>
            </a:extLst>
          </p:cNvPr>
          <p:cNvSpPr/>
          <p:nvPr/>
        </p:nvSpPr>
        <p:spPr>
          <a:xfrm>
            <a:off x="692150" y="3894120"/>
            <a:ext cx="1128781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shouldn’t ride in the middle of the road or look around to talk.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  <p:sp>
        <p:nvSpPr>
          <p:cNvPr id="2" name="A_444ae">
            <a:extLst>
              <a:ext uri="{FF2B5EF4-FFF2-40B4-BE49-F238E27FC236}">
                <a16:creationId xmlns:a16="http://schemas.microsoft.com/office/drawing/2014/main" id="{15302915-813C-4413-8C5B-A87F34A761C2}"/>
              </a:ext>
            </a:extLst>
          </p:cNvPr>
          <p:cNvSpPr/>
          <p:nvPr/>
        </p:nvSpPr>
        <p:spPr>
          <a:xfrm>
            <a:off x="679831" y="2089005"/>
            <a:ext cx="1082001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keep order on the road and keep the pedestrians safe.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171815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AA681A9-032C-8103-C902-39385E89F242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366549"/>
            <a:ext cx="11455476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weather was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were in Beijing.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had some unusual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was travelling in the desert.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 unluckily hurt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herself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fell over just now.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was waiting at the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saw the boy fall off his bike.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traffic light was red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car didn’t stop and hit a student.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eccc">
            <a:extLst>
              <a:ext uri="{FF2B5EF4-FFF2-40B4-BE49-F238E27FC236}">
                <a16:creationId xmlns:a16="http://schemas.microsoft.com/office/drawing/2014/main" id="{49127BEE-B987-4395-9563-6332AE272C0A}"/>
              </a:ext>
            </a:extLst>
          </p:cNvPr>
          <p:cNvSpPr/>
          <p:nvPr/>
        </p:nvSpPr>
        <p:spPr>
          <a:xfrm>
            <a:off x="740565" y="5029229"/>
            <a:ext cx="23416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ba281">
            <a:extLst>
              <a:ext uri="{FF2B5EF4-FFF2-40B4-BE49-F238E27FC236}">
                <a16:creationId xmlns:a16="http://schemas.microsoft.com/office/drawing/2014/main" id="{851B3769-B8BE-4978-AE50-5A70F9F9A794}"/>
              </a:ext>
            </a:extLst>
          </p:cNvPr>
          <p:cNvSpPr/>
          <p:nvPr/>
        </p:nvSpPr>
        <p:spPr>
          <a:xfrm>
            <a:off x="4993478" y="4434869"/>
            <a:ext cx="223526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237d2">
            <a:extLst>
              <a:ext uri="{FF2B5EF4-FFF2-40B4-BE49-F238E27FC236}">
                <a16:creationId xmlns:a16="http://schemas.microsoft.com/office/drawing/2014/main" id="{A060ADBA-6619-4ECC-A20B-ABB25D785B86}"/>
              </a:ext>
            </a:extLst>
          </p:cNvPr>
          <p:cNvSpPr/>
          <p:nvPr/>
        </p:nvSpPr>
        <p:spPr>
          <a:xfrm>
            <a:off x="5228428" y="3840509"/>
            <a:ext cx="223526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ea42">
            <a:extLst>
              <a:ext uri="{FF2B5EF4-FFF2-40B4-BE49-F238E27FC236}">
                <a16:creationId xmlns:a16="http://schemas.microsoft.com/office/drawing/2014/main" id="{40C02A3F-B7DA-4D7C-BB26-DC87E8779E8F}"/>
              </a:ext>
            </a:extLst>
          </p:cNvPr>
          <p:cNvSpPr/>
          <p:nvPr/>
        </p:nvSpPr>
        <p:spPr>
          <a:xfrm>
            <a:off x="6296815" y="2651789"/>
            <a:ext cx="22368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79682">
            <a:extLst>
              <a:ext uri="{FF2B5EF4-FFF2-40B4-BE49-F238E27FC236}">
                <a16:creationId xmlns:a16="http://schemas.microsoft.com/office/drawing/2014/main" id="{73FA0685-D157-4FF1-B252-A64D37BF19FC}"/>
              </a:ext>
            </a:extLst>
          </p:cNvPr>
          <p:cNvSpPr/>
          <p:nvPr/>
        </p:nvSpPr>
        <p:spPr>
          <a:xfrm>
            <a:off x="4289707" y="2057429"/>
            <a:ext cx="320998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when/while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B457837-BBF3-F6D8-7EBB-72D4E7FF750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beautiful rainbow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彩虹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sky after the storm yesterday.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happened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B. became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appeared               D. climbed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甘南州中考改编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worry. There are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possible solutions to the problem.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number of        B. very few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number of           D. very little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97a2">
            <a:extLst>
              <a:ext uri="{FF2B5EF4-FFF2-40B4-BE49-F238E27FC236}">
                <a16:creationId xmlns:a16="http://schemas.microsoft.com/office/drawing/2014/main" id="{B46DD47A-158A-4933-8B1E-7D12026078BB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db83a">
            <a:extLst>
              <a:ext uri="{FF2B5EF4-FFF2-40B4-BE49-F238E27FC236}">
                <a16:creationId xmlns:a16="http://schemas.microsoft.com/office/drawing/2014/main" id="{12D21AAE-864E-42FF-9F0B-0A2372E03309}"/>
              </a:ext>
            </a:extLst>
          </p:cNvPr>
          <p:cNvSpPr/>
          <p:nvPr/>
        </p:nvSpPr>
        <p:spPr>
          <a:xfrm>
            <a:off x="804228" y="145020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53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3A5E2E-5590-CF88-CED6-A52FFF99418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was sleeping soundly that night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terrible shaking woke me up.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that                  B. where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while                D. when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株洲中考改编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my friend called me yesterday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mom in the kitchen.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helped               B. is helping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helping      D. helps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85a8">
            <a:extLst>
              <a:ext uri="{FF2B5EF4-FFF2-40B4-BE49-F238E27FC236}">
                <a16:creationId xmlns:a16="http://schemas.microsoft.com/office/drawing/2014/main" id="{EC999F95-0240-4CD6-925E-46775599FBA6}"/>
              </a:ext>
            </a:extLst>
          </p:cNvPr>
          <p:cNvSpPr/>
          <p:nvPr/>
        </p:nvSpPr>
        <p:spPr>
          <a:xfrm>
            <a:off x="804228" y="3672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5e0ce">
            <a:extLst>
              <a:ext uri="{FF2B5EF4-FFF2-40B4-BE49-F238E27FC236}">
                <a16:creationId xmlns:a16="http://schemas.microsoft.com/office/drawing/2014/main" id="{6FE7ABB9-4052-4AAE-B817-96F5CE5C09AB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56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0FE86A-1678-CB02-1CF5-04554BF04F7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asked him a question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didn’t reply.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 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something else while you were asking.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thinks               B. will think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thought            D. was thinking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3da5">
            <a:extLst>
              <a:ext uri="{FF2B5EF4-FFF2-40B4-BE49-F238E27FC236}">
                <a16:creationId xmlns:a16="http://schemas.microsoft.com/office/drawing/2014/main" id="{66C909A6-5403-43EC-97ED-18D8B98394AA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7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243448-FE3F-1DE2-2A3E-093D09DE90A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120775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slept in bed yesterday afternoon.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bed at 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yesterday afternoon.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Henry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talking on his phone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the accident happened.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Henry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the accident happened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ac52">
            <a:extLst>
              <a:ext uri="{FF2B5EF4-FFF2-40B4-BE49-F238E27FC236}">
                <a16:creationId xmlns:a16="http://schemas.microsoft.com/office/drawing/2014/main" id="{A3B99CD1-0CEA-40EA-AECD-906429DB8384}"/>
              </a:ext>
            </a:extLst>
          </p:cNvPr>
          <p:cNvSpPr/>
          <p:nvPr/>
        </p:nvSpPr>
        <p:spPr>
          <a:xfrm>
            <a:off x="5328603" y="5256769"/>
            <a:ext cx="2395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5c6e">
            <a:extLst>
              <a:ext uri="{FF2B5EF4-FFF2-40B4-BE49-F238E27FC236}">
                <a16:creationId xmlns:a16="http://schemas.microsoft.com/office/drawing/2014/main" id="{5C959DA8-B023-48FF-82B4-0E93100A6EAE}"/>
              </a:ext>
            </a:extLst>
          </p:cNvPr>
          <p:cNvSpPr/>
          <p:nvPr/>
        </p:nvSpPr>
        <p:spPr>
          <a:xfrm>
            <a:off x="669290" y="5256769"/>
            <a:ext cx="3959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bc0b">
            <a:extLst>
              <a:ext uri="{FF2B5EF4-FFF2-40B4-BE49-F238E27FC236}">
                <a16:creationId xmlns:a16="http://schemas.microsoft.com/office/drawing/2014/main" id="{D43B6DC1-3757-48C6-8133-BCBBBB6A1E90}"/>
              </a:ext>
            </a:extLst>
          </p:cNvPr>
          <p:cNvSpPr/>
          <p:nvPr/>
        </p:nvSpPr>
        <p:spPr>
          <a:xfrm>
            <a:off x="1546352" y="2720833"/>
            <a:ext cx="4389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sleeping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97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C8E685A-63A2-2583-0FE8-0A63ABB890F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5194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were playing a game when he came yesterday afternoon.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game when he came yesterday afternoon.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was cleaning the window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that time yesterday afternoon.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cleaning the window at that time yesterday afternoon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e75d">
            <a:extLst>
              <a:ext uri="{FF2B5EF4-FFF2-40B4-BE49-F238E27FC236}">
                <a16:creationId xmlns:a16="http://schemas.microsoft.com/office/drawing/2014/main" id="{40CF4B56-6796-48ED-8233-DB2E9CCBF1BE}"/>
              </a:ext>
            </a:extLst>
          </p:cNvPr>
          <p:cNvSpPr/>
          <p:nvPr/>
        </p:nvSpPr>
        <p:spPr>
          <a:xfrm>
            <a:off x="669290" y="4752372"/>
            <a:ext cx="433031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e6d6">
            <a:extLst>
              <a:ext uri="{FF2B5EF4-FFF2-40B4-BE49-F238E27FC236}">
                <a16:creationId xmlns:a16="http://schemas.microsoft.com/office/drawing/2014/main" id="{D2C502CC-B432-4817-94DB-C02A645D0140}"/>
              </a:ext>
            </a:extLst>
          </p:cNvPr>
          <p:cNvSpPr/>
          <p:nvPr/>
        </p:nvSpPr>
        <p:spPr>
          <a:xfrm>
            <a:off x="1335850" y="2216436"/>
            <a:ext cx="49441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weren’t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90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8C83A4-353E-22F6-C71F-55E2DDE0F8B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students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talking loudly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classroom when the teacher came in.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classroom when the teacher came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eed2">
            <a:extLst>
              <a:ext uri="{FF2B5EF4-FFF2-40B4-BE49-F238E27FC236}">
                <a16:creationId xmlns:a16="http://schemas.microsoft.com/office/drawing/2014/main" id="{114138F0-C62A-4571-BACB-50FBAB4291EE}"/>
              </a:ext>
            </a:extLst>
          </p:cNvPr>
          <p:cNvSpPr/>
          <p:nvPr/>
        </p:nvSpPr>
        <p:spPr>
          <a:xfrm>
            <a:off x="6483287" y="3687287"/>
            <a:ext cx="2395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70cb">
            <a:extLst>
              <a:ext uri="{FF2B5EF4-FFF2-40B4-BE49-F238E27FC236}">
                <a16:creationId xmlns:a16="http://schemas.microsoft.com/office/drawing/2014/main" id="{69686843-1D85-4EDB-811B-0A93D046F765}"/>
              </a:ext>
            </a:extLst>
          </p:cNvPr>
          <p:cNvSpPr/>
          <p:nvPr/>
        </p:nvSpPr>
        <p:spPr>
          <a:xfrm>
            <a:off x="669290" y="3687287"/>
            <a:ext cx="413289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22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45</TotalTime>
  <Words>1283</Words>
  <Application>Microsoft Office PowerPoint</Application>
  <PresentationFormat>宽屏</PresentationFormat>
  <Paragraphs>107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19</cp:revision>
  <dcterms:created xsi:type="dcterms:W3CDTF">2024-07-07T03:18:13Z</dcterms:created>
  <dcterms:modified xsi:type="dcterms:W3CDTF">2024-07-09T03:46:33Z</dcterms:modified>
</cp:coreProperties>
</file>