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875" r:id="rId5"/>
    <p:sldId id="876" r:id="rId6"/>
    <p:sldId id="877" r:id="rId7"/>
    <p:sldId id="878" r:id="rId8"/>
    <p:sldId id="879" r:id="rId9"/>
    <p:sldId id="880" r:id="rId10"/>
    <p:sldId id="881" r:id="rId11"/>
    <p:sldId id="259" r:id="rId12"/>
    <p:sldId id="882" r:id="rId13"/>
    <p:sldId id="883" r:id="rId14"/>
    <p:sldId id="884" r:id="rId15"/>
    <p:sldId id="886" r:id="rId16"/>
    <p:sldId id="887" r:id="rId17"/>
    <p:sldId id="888" r:id="rId18"/>
    <p:sldId id="889" r:id="rId19"/>
    <p:sldId id="890" r:id="rId20"/>
    <p:sldId id="891" r:id="rId21"/>
    <p:sldId id="873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3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Language in use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82636" y="799088"/>
            <a:ext cx="11759840" cy="5437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000" b="1" dirty="0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0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上海是一个比香港更古老的城市。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Shanghai is </a:t>
            </a:r>
            <a:r>
              <a:rPr lang="zh-CN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than Hong Kong.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中国的人口比美国的人口多。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population of China is </a:t>
            </a:r>
            <a:r>
              <a:rPr lang="zh-CN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0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America.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我们的教室和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Tony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的一样大。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 classroom is </a:t>
            </a:r>
            <a:r>
              <a:rPr lang="zh-CN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Tony’s.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我的家乡正在变得越来越好。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home town is getting </a:t>
            </a:r>
            <a:r>
              <a:rPr lang="zh-CN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d3851">
            <a:extLst>
              <a:ext uri="{FF2B5EF4-FFF2-40B4-BE49-F238E27FC236}">
                <a16:creationId xmlns:a16="http://schemas.microsoft.com/office/drawing/2014/main" id="{ABD054BD-E248-4289-ACED-3D3CF4A53B16}"/>
              </a:ext>
            </a:extLst>
          </p:cNvPr>
          <p:cNvSpPr/>
          <p:nvPr/>
        </p:nvSpPr>
        <p:spPr>
          <a:xfrm>
            <a:off x="4368226" y="5650488"/>
            <a:ext cx="5537264" cy="4473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better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better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53cdd">
            <a:extLst>
              <a:ext uri="{FF2B5EF4-FFF2-40B4-BE49-F238E27FC236}">
                <a16:creationId xmlns:a16="http://schemas.microsoft.com/office/drawing/2014/main" id="{4C56BBE4-F3B1-4AD8-A00F-33DBD945369C}"/>
              </a:ext>
            </a:extLst>
          </p:cNvPr>
          <p:cNvSpPr/>
          <p:nvPr/>
        </p:nvSpPr>
        <p:spPr>
          <a:xfrm>
            <a:off x="3106735" y="4461768"/>
            <a:ext cx="4247706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4" name="A_ad697">
            <a:extLst>
              <a:ext uri="{FF2B5EF4-FFF2-40B4-BE49-F238E27FC236}">
                <a16:creationId xmlns:a16="http://schemas.microsoft.com/office/drawing/2014/main" id="{D0ED8566-836D-4F70-9DEC-751BDF449308}"/>
              </a:ext>
            </a:extLst>
          </p:cNvPr>
          <p:cNvSpPr/>
          <p:nvPr/>
        </p:nvSpPr>
        <p:spPr>
          <a:xfrm>
            <a:off x="4704776" y="3273048"/>
            <a:ext cx="546265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larger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zh-CN" altLang="zh-CN" sz="30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3" name="A_447e7">
            <a:extLst>
              <a:ext uri="{FF2B5EF4-FFF2-40B4-BE49-F238E27FC236}">
                <a16:creationId xmlns:a16="http://schemas.microsoft.com/office/drawing/2014/main" id="{F0884186-03F2-49CF-81D9-FE2F8D010BCE}"/>
              </a:ext>
            </a:extLst>
          </p:cNvPr>
          <p:cNvSpPr/>
          <p:nvPr/>
        </p:nvSpPr>
        <p:spPr>
          <a:xfrm>
            <a:off x="2334639" y="2084328"/>
            <a:ext cx="4913376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older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city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066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95438" y="4449148"/>
            <a:ext cx="11534716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0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any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B. others		C. the other         D. other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0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sleep             B. cook		C. live               	D. go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0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any other     B. each other	C. other one        D. the other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79698">
            <a:extLst>
              <a:ext uri="{FF2B5EF4-FFF2-40B4-BE49-F238E27FC236}">
                <a16:creationId xmlns:a16="http://schemas.microsoft.com/office/drawing/2014/main" id="{7CA26FCE-D4A6-4F62-8715-AF0FB0E70743}"/>
              </a:ext>
            </a:extLst>
          </p:cNvPr>
          <p:cNvSpPr/>
          <p:nvPr/>
        </p:nvSpPr>
        <p:spPr>
          <a:xfrm>
            <a:off x="512278" y="5760892"/>
            <a:ext cx="1333564" cy="45147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6" name="A_8efed">
            <a:extLst>
              <a:ext uri="{FF2B5EF4-FFF2-40B4-BE49-F238E27FC236}">
                <a16:creationId xmlns:a16="http://schemas.microsoft.com/office/drawing/2014/main" id="{AF31F535-35EA-4043-B4B8-A09EC5C2FC9E}"/>
              </a:ext>
            </a:extLst>
          </p:cNvPr>
          <p:cNvSpPr/>
          <p:nvPr/>
        </p:nvSpPr>
        <p:spPr>
          <a:xfrm>
            <a:off x="512278" y="5166532"/>
            <a:ext cx="135420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11564" y="1291880"/>
            <a:ext cx="11302463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000" b="1" dirty="0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0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［人与社会·社区生活］</a:t>
            </a:r>
            <a:r>
              <a:rPr lang="zh-CN" altLang="zh-CN" sz="30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完形填空。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Lofton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洛夫顿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little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village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not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far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from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Manchester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曼彻斯特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Like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many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zh-CN" sz="30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30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 dirty="0">
                <a:ea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villages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near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towns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or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cities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a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clean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quiet.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Not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many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families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zh-CN" sz="30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30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 dirty="0">
                <a:ea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there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a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people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all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know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zh-CN" sz="30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30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endParaRPr lang="zh-CN" altLang="en-US" sz="3000" dirty="0"/>
          </a:p>
        </p:txBody>
      </p:sp>
      <p:sp>
        <p:nvSpPr>
          <p:cNvPr id="5" name="A_ae1bb">
            <a:extLst>
              <a:ext uri="{FF2B5EF4-FFF2-40B4-BE49-F238E27FC236}">
                <a16:creationId xmlns:a16="http://schemas.microsoft.com/office/drawing/2014/main" id="{1DEDC937-E188-4469-981E-22F15C30AC74}"/>
              </a:ext>
            </a:extLst>
          </p:cNvPr>
          <p:cNvSpPr/>
          <p:nvPr/>
        </p:nvSpPr>
        <p:spPr>
          <a:xfrm>
            <a:off x="512278" y="4572172"/>
            <a:ext cx="135420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pic>
        <p:nvPicPr>
          <p:cNvPr id="4" name="image1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95438" y="715872"/>
            <a:ext cx="2610152" cy="47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93186" y="3925074"/>
            <a:ext cx="1117324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0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Though        B. But		C. So               D. Because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0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Little           B. A little		C. Few            D. A few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0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an half hour   			B. half hour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C. half an hour               		D. half a hour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6fb76">
            <a:extLst>
              <a:ext uri="{FF2B5EF4-FFF2-40B4-BE49-F238E27FC236}">
                <a16:creationId xmlns:a16="http://schemas.microsoft.com/office/drawing/2014/main" id="{1752EEC3-F4A8-41FB-8C42-E54DADBCF355}"/>
              </a:ext>
            </a:extLst>
          </p:cNvPr>
          <p:cNvSpPr/>
          <p:nvPr/>
        </p:nvSpPr>
        <p:spPr>
          <a:xfrm>
            <a:off x="710026" y="5210314"/>
            <a:ext cx="135420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5" name="A_e0660">
            <a:extLst>
              <a:ext uri="{FF2B5EF4-FFF2-40B4-BE49-F238E27FC236}">
                <a16:creationId xmlns:a16="http://schemas.microsoft.com/office/drawing/2014/main" id="{FE5FCA17-5280-4FCF-9082-A472902546D0}"/>
              </a:ext>
            </a:extLst>
          </p:cNvPr>
          <p:cNvSpPr/>
          <p:nvPr/>
        </p:nvSpPr>
        <p:spPr>
          <a:xfrm>
            <a:off x="710026" y="4615954"/>
            <a:ext cx="135420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93186" y="691496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helpful.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Lofton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jobs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Manchester.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factories.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shops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offices.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train.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usually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Lofton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Manchester.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d74c8">
            <a:extLst>
              <a:ext uri="{FF2B5EF4-FFF2-40B4-BE49-F238E27FC236}">
                <a16:creationId xmlns:a16="http://schemas.microsoft.com/office/drawing/2014/main" id="{499518A6-F7AB-4FC7-A5C1-2AB920527D0F}"/>
              </a:ext>
            </a:extLst>
          </p:cNvPr>
          <p:cNvSpPr/>
          <p:nvPr/>
        </p:nvSpPr>
        <p:spPr>
          <a:xfrm>
            <a:off x="710026" y="4021594"/>
            <a:ext cx="1312164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24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6703" y="3458824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watching         B. watching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C. watched               D. watch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have to                 B. had to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C. might                   D. ought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0d211">
            <a:extLst>
              <a:ext uri="{FF2B5EF4-FFF2-40B4-BE49-F238E27FC236}">
                <a16:creationId xmlns:a16="http://schemas.microsoft.com/office/drawing/2014/main" id="{F1EAF8DF-AE0C-4A0D-9E46-F4477E25F016}"/>
              </a:ext>
            </a:extLst>
          </p:cNvPr>
          <p:cNvSpPr/>
          <p:nvPr/>
        </p:nvSpPr>
        <p:spPr>
          <a:xfrm>
            <a:off x="821481" y="4823312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6922" y="1354819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TV.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film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concert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音乐会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Manchester.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cinemas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Lofton.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4658a">
            <a:extLst>
              <a:ext uri="{FF2B5EF4-FFF2-40B4-BE49-F238E27FC236}">
                <a16:creationId xmlns:a16="http://schemas.microsoft.com/office/drawing/2014/main" id="{7E09FD4E-F34B-4977-928A-9E846A31FBC3}"/>
              </a:ext>
            </a:extLst>
          </p:cNvPr>
          <p:cNvSpPr/>
          <p:nvPr/>
        </p:nvSpPr>
        <p:spPr>
          <a:xfrm>
            <a:off x="821481" y="3555344"/>
            <a:ext cx="1389126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439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10439" y="3278579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boring          	B. bored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C. interesting        D. interested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big               	B. large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C. little                D. noisy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27669">
            <a:extLst>
              <a:ext uri="{FF2B5EF4-FFF2-40B4-BE49-F238E27FC236}">
                <a16:creationId xmlns:a16="http://schemas.microsoft.com/office/drawing/2014/main" id="{650BE433-FD3D-4EF2-A5D0-C8D913FE0DFE}"/>
              </a:ext>
            </a:extLst>
          </p:cNvPr>
          <p:cNvSpPr/>
          <p:nvPr/>
        </p:nvSpPr>
        <p:spPr>
          <a:xfrm>
            <a:off x="735217" y="464306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10439" y="1124189"/>
            <a:ext cx="10833100" cy="19541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Life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Lofton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exciting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larger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cities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Lofton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village.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200" dirty="0"/>
          </a:p>
        </p:txBody>
      </p:sp>
      <p:sp>
        <p:nvSpPr>
          <p:cNvPr id="4" name="A_4e649">
            <a:extLst>
              <a:ext uri="{FF2B5EF4-FFF2-40B4-BE49-F238E27FC236}">
                <a16:creationId xmlns:a16="http://schemas.microsoft.com/office/drawing/2014/main" id="{7940628F-7281-414F-B33D-EAB4C08BCD44}"/>
              </a:ext>
            </a:extLst>
          </p:cNvPr>
          <p:cNvSpPr/>
          <p:nvPr/>
        </p:nvSpPr>
        <p:spPr>
          <a:xfrm>
            <a:off x="735217" y="337509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882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72416" y="701966"/>
            <a:ext cx="11207750" cy="585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阅读理解。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Dear Jack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Thank you very much for your picture. I’m very glad to hear that you are having a good trip in my home town. London is very beautiful at this time of year. And the weather is cool. I hope I can go back there. It’s quite hot at this time of year in New York. I really need to relax myself during the holiday. I want to go swimming in the sea. I also want to visit your home town. My uncle works there and I want to visit him. 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2863319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787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his daughter Alice will come back from Washington DC. So we can spend our holiday together. It’s a good idea to take the train there. There is much traffic on the roads during holidays and driving is very dangerous. You said there’s a hill and a river in your home town. My sister and I want to climb the hill and go fishing. I’m sure we’ll have a good time.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								Yours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								 Dave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69035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59875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Dave’s home town is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London               		 B. New York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Chicago              		 D. Washington DC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 the weather like in New York at this time of year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Cool.          B. Hot.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Cold.           D. Windy.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2151">
            <a:extLst>
              <a:ext uri="{FF2B5EF4-FFF2-40B4-BE49-F238E27FC236}">
                <a16:creationId xmlns:a16="http://schemas.microsoft.com/office/drawing/2014/main" id="{F1FA8146-4CA2-4A75-A115-47F04C2D8723}"/>
              </a:ext>
            </a:extLst>
          </p:cNvPr>
          <p:cNvSpPr/>
          <p:nvPr/>
        </p:nvSpPr>
        <p:spPr>
          <a:xfrm>
            <a:off x="804228" y="335834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3" name="A_7415f">
            <a:extLst>
              <a:ext uri="{FF2B5EF4-FFF2-40B4-BE49-F238E27FC236}">
                <a16:creationId xmlns:a16="http://schemas.microsoft.com/office/drawing/2014/main" id="{76C7010F-C4B7-4E43-8741-9B6D9F0865DD}"/>
              </a:ext>
            </a:extLst>
          </p:cNvPr>
          <p:cNvSpPr/>
          <p:nvPr/>
        </p:nvSpPr>
        <p:spPr>
          <a:xfrm>
            <a:off x="804228" y="1456395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900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Dave will take the train to Jack’s home town because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Jack’s home town is far away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the train travels faster than the car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he is afraid of driving a car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the roads are too busy during holidays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2277b">
            <a:extLst>
              <a:ext uri="{FF2B5EF4-FFF2-40B4-BE49-F238E27FC236}">
                <a16:creationId xmlns:a16="http://schemas.microsoft.com/office/drawing/2014/main" id="{7BA77DE4-0A7E-4E66-805D-B225917C583C}"/>
              </a:ext>
            </a:extLst>
          </p:cNvPr>
          <p:cNvSpPr/>
          <p:nvPr/>
        </p:nvSpPr>
        <p:spPr>
          <a:xfrm>
            <a:off x="804228" y="177648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66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is Dave going to do during the holiday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 swimming. 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 fishing.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Visit his uncle. 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 back to his home town.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①③④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B. 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①②④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①②③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D. 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1103f">
            <a:extLst>
              <a:ext uri="{FF2B5EF4-FFF2-40B4-BE49-F238E27FC236}">
                <a16:creationId xmlns:a16="http://schemas.microsoft.com/office/drawing/2014/main" id="{8489D943-206D-4888-A275-2BC9360448F4}"/>
              </a:ext>
            </a:extLst>
          </p:cNvPr>
          <p:cNvSpPr/>
          <p:nvPr/>
        </p:nvSpPr>
        <p:spPr>
          <a:xfrm>
            <a:off x="804228" y="209923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337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Unit 3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Language in use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2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My home town and my country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999569"/>
            <a:ext cx="10833100" cy="32398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of the following is NOT true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Jack is traveling in England.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Dave’s uncle works in Jack’s home town.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Dave got a picture from Jack.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 Alice is Jack’s sister.</a:t>
            </a:r>
            <a:endParaRPr lang="zh-CN" altLang="en-US" sz="3200" dirty="0"/>
          </a:p>
        </p:txBody>
      </p:sp>
      <p:sp>
        <p:nvSpPr>
          <p:cNvPr id="3" name="A_696d5">
            <a:extLst>
              <a:ext uri="{FF2B5EF4-FFF2-40B4-BE49-F238E27FC236}">
                <a16:creationId xmlns:a16="http://schemas.microsoft.com/office/drawing/2014/main" id="{75AD2329-F930-476B-84F6-EC28922B6126}"/>
              </a:ext>
            </a:extLst>
          </p:cNvPr>
          <p:cNvSpPr/>
          <p:nvPr/>
        </p:nvSpPr>
        <p:spPr>
          <a:xfrm>
            <a:off x="804228" y="209608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64975" y="1570008"/>
            <a:ext cx="11525742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Xi’an is a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pretty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(old) city in China. It has a long history.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(million) of people visit the Great Wall every year.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Mrs Hunt teaches in one of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(university) in London.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041fa">
            <a:extLst>
              <a:ext uri="{FF2B5EF4-FFF2-40B4-BE49-F238E27FC236}">
                <a16:creationId xmlns:a16="http://schemas.microsoft.com/office/drawing/2014/main" id="{087CA8E0-3002-46DC-AEBE-B703A38CA87C}"/>
              </a:ext>
            </a:extLst>
          </p:cNvPr>
          <p:cNvSpPr/>
          <p:nvPr/>
        </p:nvSpPr>
        <p:spPr>
          <a:xfrm>
            <a:off x="6188865" y="4836448"/>
            <a:ext cx="3311589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universities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bc6fd">
            <a:extLst>
              <a:ext uri="{FF2B5EF4-FFF2-40B4-BE49-F238E27FC236}">
                <a16:creationId xmlns:a16="http://schemas.microsoft.com/office/drawing/2014/main" id="{800CC1EE-681C-40E0-93C9-B237640AA822}"/>
              </a:ext>
            </a:extLst>
          </p:cNvPr>
          <p:cNvSpPr/>
          <p:nvPr/>
        </p:nvSpPr>
        <p:spPr>
          <a:xfrm>
            <a:off x="759615" y="3568480"/>
            <a:ext cx="2746439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Millions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4" name="image1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64975" y="698093"/>
            <a:ext cx="2413435" cy="526858"/>
          </a:xfrm>
          <a:prstGeom prst="rect">
            <a:avLst/>
          </a:prstGeom>
        </p:spPr>
      </p:pic>
      <p:sp>
        <p:nvSpPr>
          <p:cNvPr id="3" name="A_c8684">
            <a:extLst>
              <a:ext uri="{FF2B5EF4-FFF2-40B4-BE49-F238E27FC236}">
                <a16:creationId xmlns:a16="http://schemas.microsoft.com/office/drawing/2014/main" id="{AB1F7082-7EBD-4BE2-8A3F-A2A88FB3B6E7}"/>
              </a:ext>
            </a:extLst>
          </p:cNvPr>
          <p:cNvSpPr/>
          <p:nvPr/>
        </p:nvSpPr>
        <p:spPr>
          <a:xfrm>
            <a:off x="3663724" y="2300512"/>
            <a:ext cx="18653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Kate likes fruit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(especial) bananas and oranges.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dress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(nice)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red one or the blue one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0c52f">
            <a:extLst>
              <a:ext uri="{FF2B5EF4-FFF2-40B4-BE49-F238E27FC236}">
                <a16:creationId xmlns:a16="http://schemas.microsoft.com/office/drawing/2014/main" id="{48B806AB-BAE2-4CE3-B1E5-32026374ACAC}"/>
              </a:ext>
            </a:extLst>
          </p:cNvPr>
          <p:cNvSpPr/>
          <p:nvPr/>
        </p:nvSpPr>
        <p:spPr>
          <a:xfrm>
            <a:off x="3598799" y="3687287"/>
            <a:ext cx="22051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nicer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e2663">
            <a:extLst>
              <a:ext uri="{FF2B5EF4-FFF2-40B4-BE49-F238E27FC236}">
                <a16:creationId xmlns:a16="http://schemas.microsoft.com/office/drawing/2014/main" id="{A72CAE24-D149-4A89-89F6-412579CFCF92}"/>
              </a:ext>
            </a:extLst>
          </p:cNvPr>
          <p:cNvSpPr/>
          <p:nvPr/>
        </p:nvSpPr>
        <p:spPr>
          <a:xfrm>
            <a:off x="4091940" y="2419319"/>
            <a:ext cx="29956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especially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18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6703" y="1810269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丹东中考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Jim can carry the heavy box because he is much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 the others in his class.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stronger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thinner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smaller          D. weaker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49e3e">
            <a:extLst>
              <a:ext uri="{FF2B5EF4-FFF2-40B4-BE49-F238E27FC236}">
                <a16:creationId xmlns:a16="http://schemas.microsoft.com/office/drawing/2014/main" id="{4ADCE1A4-4F4A-4C9A-B6FE-C7F83B759639}"/>
              </a:ext>
            </a:extLst>
          </p:cNvPr>
          <p:cNvSpPr/>
          <p:nvPr/>
        </p:nvSpPr>
        <p:spPr>
          <a:xfrm>
            <a:off x="821481" y="254077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07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龙江中考改编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)The population of Heilongjiang is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Shanghai. The birthrate is low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our government encourages a second or a third child.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smaller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those                B. less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smaller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                 D. less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93799">
            <a:extLst>
              <a:ext uri="{FF2B5EF4-FFF2-40B4-BE49-F238E27FC236}">
                <a16:creationId xmlns:a16="http://schemas.microsoft.com/office/drawing/2014/main" id="{FA8395EC-3D5C-49AE-8CE8-EF70F26EEC72}"/>
              </a:ext>
            </a:extLst>
          </p:cNvPr>
          <p:cNvSpPr/>
          <p:nvPr/>
        </p:nvSpPr>
        <p:spPr>
          <a:xfrm>
            <a:off x="804228" y="209923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520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look much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 days.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true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mum. The final exam is coming.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busy               B. busiest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busier            D. the busier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e9890">
            <a:extLst>
              <a:ext uri="{FF2B5EF4-FFF2-40B4-BE49-F238E27FC236}">
                <a16:creationId xmlns:a16="http://schemas.microsoft.com/office/drawing/2014/main" id="{9F3BF756-3FA9-44A0-BAE3-4ADF3D85F594}"/>
              </a:ext>
            </a:extLst>
          </p:cNvPr>
          <p:cNvSpPr/>
          <p:nvPr/>
        </p:nvSpPr>
        <p:spPr>
          <a:xfrm>
            <a:off x="804228" y="241665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517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you tell me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Sure. They will leave Beijing next weekend.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when will they leave Beijing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when would they leave Beijing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when they will leave Beijing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when they would leave Beijing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1c4cc">
            <a:extLst>
              <a:ext uri="{FF2B5EF4-FFF2-40B4-BE49-F238E27FC236}">
                <a16:creationId xmlns:a16="http://schemas.microsoft.com/office/drawing/2014/main" id="{27F207F6-FE43-463C-B988-7A9856BDC6F7}"/>
              </a:ext>
            </a:extLst>
          </p:cNvPr>
          <p:cNvSpPr/>
          <p:nvPr/>
        </p:nvSpPr>
        <p:spPr>
          <a:xfrm>
            <a:off x="804228" y="177648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780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640225"/>
            <a:ext cx="10833100" cy="19585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Shanghai is bigger than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city in China.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any                B. any other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 other       D. another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8bca3">
            <a:extLst>
              <a:ext uri="{FF2B5EF4-FFF2-40B4-BE49-F238E27FC236}">
                <a16:creationId xmlns:a16="http://schemas.microsoft.com/office/drawing/2014/main" id="{BBF7C72D-0073-4A5C-8C51-64F52C3322BF}"/>
              </a:ext>
            </a:extLst>
          </p:cNvPr>
          <p:cNvSpPr/>
          <p:nvPr/>
        </p:nvSpPr>
        <p:spPr>
          <a:xfrm>
            <a:off x="804228" y="2736745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214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67</TotalTime>
  <Words>1293</Words>
  <Application>Microsoft Office PowerPoint</Application>
  <PresentationFormat>宽屏</PresentationFormat>
  <Paragraphs>118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9</cp:revision>
  <dcterms:created xsi:type="dcterms:W3CDTF">2024-07-07T03:18:13Z</dcterms:created>
  <dcterms:modified xsi:type="dcterms:W3CDTF">2024-07-08T13:19:27Z</dcterms:modified>
</cp:coreProperties>
</file>