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2024/7/9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2A0E9A-F3E7-8CC1-E118-2917E8A0C1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purpose of Paragraph 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introduce D. C.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report the biggest 10 snowstorms.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support Robinson’s ideas.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show the increase of temperatures.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4dc0">
            <a:extLst>
              <a:ext uri="{FF2B5EF4-FFF2-40B4-BE49-F238E27FC236}">
                <a16:creationId xmlns:a16="http://schemas.microsoft.com/office/drawing/2014/main" id="{BE5A3CD7-D286-4838-8D34-2C93769B9900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0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E3AB61-FFC7-E56E-3F55-919B9A9081D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Robinson think of the future warming temperatures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Impossible.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Serious.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Meaningless.             D. Amazing.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2c9a">
            <a:extLst>
              <a:ext uri="{FF2B5EF4-FFF2-40B4-BE49-F238E27FC236}">
                <a16:creationId xmlns:a16="http://schemas.microsoft.com/office/drawing/2014/main" id="{BD4215FE-3BFA-45BB-ABC4-9D2C95E160E1}"/>
              </a:ext>
            </a:extLst>
          </p:cNvPr>
          <p:cNvSpPr/>
          <p:nvPr/>
        </p:nvSpPr>
        <p:spPr>
          <a:xfrm>
            <a:off x="804228" y="241665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47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FB0332-5A07-24BD-8861-F214F624495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the text probably taken 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science magazine.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story book.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science fiction.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A travel guide.</a:t>
            </a:r>
            <a:endParaRPr lang="zh-CN" altLang="en-US" sz="3200" dirty="0"/>
          </a:p>
        </p:txBody>
      </p:sp>
      <p:sp>
        <p:nvSpPr>
          <p:cNvPr id="2" name="A_89bd3">
            <a:extLst>
              <a:ext uri="{FF2B5EF4-FFF2-40B4-BE49-F238E27FC236}">
                <a16:creationId xmlns:a16="http://schemas.microsoft.com/office/drawing/2014/main" id="{EE9DDDB2-B913-4AA9-806D-7A6245EA6E6F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98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4606" y="2409119"/>
            <a:ext cx="660629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10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weather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5C2A6B-D354-2082-BE29-D083A38D76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［人与自然·自然生态］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Warming temperatures and shorter winters might sound like the end of snow days.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rising temperatures may actually cause snowstorms to dump more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says David Robinson. He is a professor at a university in New Jersey. He studies climate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change.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1C300B-4351-6A47-48CC-73C9E6F42E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 change is one of the greatest in Earth’s climate change over a long period of time. It can happen naturally or because of human activities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burning gas and coal. Burning these fuels produces carbon dioxide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other pollutants into the atmosphere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hold heat in the atmosphere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leading to warmer global temperatures over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165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1347A7-CC46-5761-B30A-D752AF6A8B0E}"/>
              </a:ext>
            </a:extLst>
          </p:cNvPr>
          <p:cNvSpPr txBox="1">
            <a:spLocks noChangeAspect="1"/>
          </p:cNvSpPr>
          <p:nvPr/>
        </p:nvSpPr>
        <p:spPr>
          <a:xfrm>
            <a:off x="433936" y="851161"/>
            <a:ext cx="11324128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how could warmer temperatures lead to more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get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moisture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freezing temperatures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says Robinson. Without moisture in the air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no precipitation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Robinson says there are signs that snowstorms are becoming stronger. This is because of this connection between moisture and precipitation.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warmer the air becomes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more moisture it holds.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it’s warming and still cold enough to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get more snow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Robinson says.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473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7D85FB-D375-D495-87FC-A85A90947B95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2002711"/>
            <a:ext cx="11124623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10 biggest snowfalls in D. C. region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five happened in the past 25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according to the NWS. During that same time period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average winter temperatures in D. C. increased. In 1996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average winter temperature was 1.8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In 2020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 6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750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B34F6E-F2D2-42AF-97AB-D7FF79CEA676}"/>
              </a:ext>
            </a:extLst>
          </p:cNvPr>
          <p:cNvSpPr txBox="1">
            <a:spLocks noChangeAspect="1"/>
          </p:cNvSpPr>
          <p:nvPr/>
        </p:nvSpPr>
        <p:spPr>
          <a:xfrm>
            <a:off x="546445" y="838739"/>
            <a:ext cx="11191125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Weather experts suggest that rising temperatures may make winter shorter and less cold. But for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snow is still falling. One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winter might not have any days below the freezing temperature. Once temperatures stay above freezing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snowstorms become rain. Until then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might continue to see strong storms.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Robinson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time could come sooner than we think. He 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we look back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years from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may see that this was the breaking point.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03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4F7991-5B2E-7FF6-781C-359C7922D2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Paragraph 2 mainly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Earth’s climate changes.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causes rising temperatures.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produces carbon dioxide.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pollution influences climate.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f6a4">
            <a:extLst>
              <a:ext uri="{FF2B5EF4-FFF2-40B4-BE49-F238E27FC236}">
                <a16:creationId xmlns:a16="http://schemas.microsoft.com/office/drawing/2014/main" id="{81ACAB50-0263-4976-B816-EEBB70F2EF8C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28D018-2342-1187-C812-1D8B40DBD83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will the warming temperatures cause according to the text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Less coal.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Drier weather.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Longer winters.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Stronger snowstorms.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9943">
            <a:extLst>
              <a:ext uri="{FF2B5EF4-FFF2-40B4-BE49-F238E27FC236}">
                <a16:creationId xmlns:a16="http://schemas.microsoft.com/office/drawing/2014/main" id="{0B1E4BFA-9445-47C8-9735-A71F1443C68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1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10</TotalTime>
  <Words>600</Words>
  <Application>Microsoft Office PowerPoint</Application>
  <PresentationFormat>宽屏</PresentationFormat>
  <Paragraphs>41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等线 Light</vt:lpstr>
      <vt:lpstr>黑体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14</cp:revision>
  <dcterms:created xsi:type="dcterms:W3CDTF">2024-07-07T06:22:06Z</dcterms:created>
  <dcterms:modified xsi:type="dcterms:W3CDTF">2024-07-09T04:15:16Z</dcterms:modified>
</cp:coreProperties>
</file>