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模块考点突破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凉山州中考改编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Doctor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168 </a:t>
            </a:r>
            <a:r>
              <a:rPr lang="en-US" altLang="zh-CN" sz="32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pulling a tooth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only a few minutes’ work.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 I can do it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like.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more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quietly               B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more slowly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less carefully               D. less quietly</a:t>
            </a:r>
            <a:endParaRPr lang="zh-CN" altLang="en-US" sz="3200" dirty="0"/>
          </a:p>
        </p:txBody>
      </p:sp>
      <p:sp>
        <p:nvSpPr>
          <p:cNvPr id="3" name="A_9a8bd">
            <a:extLst>
              <a:ext uri="{FF2B5EF4-FFF2-40B4-BE49-F238E27FC236}">
                <a16:creationId xmlns:a16="http://schemas.microsoft.com/office/drawing/2014/main" id="{E3A2691E-570C-4510-84C8-DD65EFBD9F58}"/>
              </a:ext>
            </a:extLst>
          </p:cNvPr>
          <p:cNvSpPr/>
          <p:nvPr/>
        </p:nvSpPr>
        <p:spPr>
          <a:xfrm>
            <a:off x="804228" y="209608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42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33226" y="2409119"/>
            <a:ext cx="11069056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My home town and my country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模块考点突破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hundred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thousand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million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 population of China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Jack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 me think for a moment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about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many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 million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 million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140 million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How many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140 million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7cb6">
            <a:extLst>
              <a:ext uri="{FF2B5EF4-FFF2-40B4-BE49-F238E27FC236}">
                <a16:creationId xmlns:a16="http://schemas.microsoft.com/office/drawing/2014/main" id="{D1AB3D09-DCAA-427A-882B-9DBD878A69CC}"/>
              </a:ext>
            </a:extLst>
          </p:cNvPr>
          <p:cNvSpPr/>
          <p:nvPr/>
        </p:nvSpPr>
        <p:spPr>
          <a:xfrm>
            <a:off x="804228" y="20930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［人与自然·环境保护］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朝阳中考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Tree Planting 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students in our school planted five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 on the hill.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job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Everyone can do some things to make our home town greener.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hundreds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hundred of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hundreds of            D. hundred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ae3d">
            <a:extLst>
              <a:ext uri="{FF2B5EF4-FFF2-40B4-BE49-F238E27FC236}">
                <a16:creationId xmlns:a16="http://schemas.microsoft.com/office/drawing/2014/main" id="{1C9DD078-B67D-4E97-BCAB-581860369641}"/>
              </a:ext>
            </a:extLst>
          </p:cNvPr>
          <p:cNvSpPr/>
          <p:nvPr/>
        </p:nvSpPr>
        <p:spPr>
          <a:xfrm>
            <a:off x="804228" y="145639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42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174" y="1218213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Wang Wei speaks English as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Alice. They both study English hard.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good                B. well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better                D. best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广元中考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English is as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agree with you.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more interesting			B. most interesting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most interesting		D. interesting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d941">
            <a:extLst>
              <a:ext uri="{FF2B5EF4-FFF2-40B4-BE49-F238E27FC236}">
                <a16:creationId xmlns:a16="http://schemas.microsoft.com/office/drawing/2014/main" id="{F7AB69C8-D025-4207-B231-2ECE583CBD90}"/>
              </a:ext>
            </a:extLst>
          </p:cNvPr>
          <p:cNvSpPr/>
          <p:nvPr/>
        </p:nvSpPr>
        <p:spPr>
          <a:xfrm>
            <a:off x="648952" y="3850669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3" name="A_78891">
            <a:extLst>
              <a:ext uri="{FF2B5EF4-FFF2-40B4-BE49-F238E27FC236}">
                <a16:creationId xmlns:a16="http://schemas.microsoft.com/office/drawing/2014/main" id="{0470A71D-2C6E-42EB-9E0F-AA57143D7EA1}"/>
              </a:ext>
            </a:extLst>
          </p:cNvPr>
          <p:cNvSpPr/>
          <p:nvPr/>
        </p:nvSpPr>
        <p:spPr>
          <a:xfrm>
            <a:off x="648952" y="194871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9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population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population of China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large. About four fifths of the population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farmers.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                 B. are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              D. 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 has a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population.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small               	B. large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more               	D. many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43ea">
            <a:extLst>
              <a:ext uri="{FF2B5EF4-FFF2-40B4-BE49-F238E27FC236}">
                <a16:creationId xmlns:a16="http://schemas.microsoft.com/office/drawing/2014/main" id="{0B11BED7-3C52-4CA8-8B70-9D7DB7D999FD}"/>
              </a:ext>
            </a:extLst>
          </p:cNvPr>
          <p:cNvSpPr/>
          <p:nvPr/>
        </p:nvSpPr>
        <p:spPr>
          <a:xfrm>
            <a:off x="804228" y="430622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3" name="A_8ed87">
            <a:extLst>
              <a:ext uri="{FF2B5EF4-FFF2-40B4-BE49-F238E27FC236}">
                <a16:creationId xmlns:a16="http://schemas.microsoft.com/office/drawing/2014/main" id="{D825680D-746F-4788-BD0F-EF0B8344646E}"/>
              </a:ext>
            </a:extLst>
          </p:cNvPr>
          <p:cNvSpPr/>
          <p:nvPr/>
        </p:nvSpPr>
        <p:spPr>
          <a:xfrm>
            <a:off x="804228" y="177029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21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58680" y="1412474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 is a big city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east coast of China.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               B. on			C. in               D. at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Taiwan is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south of China and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southeast of Fujian.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      B. 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		C. to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     D. in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865d">
            <a:extLst>
              <a:ext uri="{FF2B5EF4-FFF2-40B4-BE49-F238E27FC236}">
                <a16:creationId xmlns:a16="http://schemas.microsoft.com/office/drawing/2014/main" id="{D2078F20-3FD7-4AD0-8A68-8D1A349F26BB}"/>
              </a:ext>
            </a:extLst>
          </p:cNvPr>
          <p:cNvSpPr/>
          <p:nvPr/>
        </p:nvSpPr>
        <p:spPr>
          <a:xfrm>
            <a:off x="683458" y="4044930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3" name="A_b9858">
            <a:extLst>
              <a:ext uri="{FF2B5EF4-FFF2-40B4-BE49-F238E27FC236}">
                <a16:creationId xmlns:a16="http://schemas.microsoft.com/office/drawing/2014/main" id="{7098432D-94FB-49EB-B4AF-AE2C7CB03EE8}"/>
              </a:ext>
            </a:extLst>
          </p:cNvPr>
          <p:cNvSpPr/>
          <p:nvPr/>
        </p:nvSpPr>
        <p:spPr>
          <a:xfrm>
            <a:off x="683458" y="214297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54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44944" y="1291704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Bondi beach is famous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interesting place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holidays.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       B. 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for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         D. to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Tommy is famous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player basketball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fans.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      B. 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		C. 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          D. 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0e7f">
            <a:extLst>
              <a:ext uri="{FF2B5EF4-FFF2-40B4-BE49-F238E27FC236}">
                <a16:creationId xmlns:a16="http://schemas.microsoft.com/office/drawing/2014/main" id="{15879447-C69E-4797-B074-9EE40204BC8D}"/>
              </a:ext>
            </a:extLst>
          </p:cNvPr>
          <p:cNvSpPr/>
          <p:nvPr/>
        </p:nvSpPr>
        <p:spPr>
          <a:xfrm>
            <a:off x="769722" y="392416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A_b0c7e">
            <a:extLst>
              <a:ext uri="{FF2B5EF4-FFF2-40B4-BE49-F238E27FC236}">
                <a16:creationId xmlns:a16="http://schemas.microsoft.com/office/drawing/2014/main" id="{ACCE0CE3-EDA0-47DD-B623-AF99ED525DD4}"/>
              </a:ext>
            </a:extLst>
          </p:cNvPr>
          <p:cNvSpPr/>
          <p:nvPr/>
        </p:nvSpPr>
        <p:spPr>
          <a:xfrm>
            <a:off x="769722" y="202220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68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比较级句型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呼和浩特中考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air has been much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 years. Governments are taking action against pollution.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badly             B. worst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bad                D. worse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fe35">
            <a:extLst>
              <a:ext uri="{FF2B5EF4-FFF2-40B4-BE49-F238E27FC236}">
                <a16:creationId xmlns:a16="http://schemas.microsoft.com/office/drawing/2014/main" id="{9E19A5C8-48FF-4759-9F49-26732C6C1D30}"/>
              </a:ext>
            </a:extLst>
          </p:cNvPr>
          <p:cNvSpPr/>
          <p:nvPr/>
        </p:nvSpPr>
        <p:spPr>
          <a:xfrm>
            <a:off x="804228" y="273055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834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64</TotalTime>
  <Words>580</Words>
  <Application>Microsoft Office PowerPoint</Application>
  <PresentationFormat>宽屏</PresentationFormat>
  <Paragraphs>60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5</cp:revision>
  <dcterms:created xsi:type="dcterms:W3CDTF">2024-07-07T06:22:06Z</dcterms:created>
  <dcterms:modified xsi:type="dcterms:W3CDTF">2024-07-08T13:20:03Z</dcterms:modified>
</cp:coreProperties>
</file>