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25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It’s taller than many other buildings.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C464CE-A0A1-263C-8BE8-1F3966BCC241}"/>
              </a:ext>
            </a:extLst>
          </p:cNvPr>
          <p:cNvSpPr txBox="1">
            <a:spLocks noChangeAspect="1"/>
          </p:cNvSpPr>
          <p:nvPr/>
        </p:nvSpPr>
        <p:spPr>
          <a:xfrm>
            <a:off x="566939" y="1488981"/>
            <a:ext cx="11058121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Wow.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know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 a fan of plays too.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Sure. I am happy that you share the same hobby with 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about 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at the theatre gate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great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bus. I will finish dinner and come to meet you there.</a:t>
            </a:r>
            <a:endParaRPr lang="zh-CN" altLang="en-US" sz="3200" dirty="0"/>
          </a:p>
        </p:txBody>
      </p:sp>
      <p:sp>
        <p:nvSpPr>
          <p:cNvPr id="5" name="A_c777a">
            <a:extLst>
              <a:ext uri="{FF2B5EF4-FFF2-40B4-BE49-F238E27FC236}">
                <a16:creationId xmlns:a16="http://schemas.microsoft.com/office/drawing/2014/main" id="{496B472F-D949-44C8-AB4C-61ABFFD9540D}"/>
              </a:ext>
            </a:extLst>
          </p:cNvPr>
          <p:cNvSpPr/>
          <p:nvPr/>
        </p:nvSpPr>
        <p:spPr>
          <a:xfrm>
            <a:off x="8318638" y="3487453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38300">
            <a:extLst>
              <a:ext uri="{FF2B5EF4-FFF2-40B4-BE49-F238E27FC236}">
                <a16:creationId xmlns:a16="http://schemas.microsoft.com/office/drawing/2014/main" id="{6A9F1D1B-8EE0-4EA5-8C7C-4D598559D396}"/>
              </a:ext>
            </a:extLst>
          </p:cNvPr>
          <p:cNvSpPr/>
          <p:nvPr/>
        </p:nvSpPr>
        <p:spPr>
          <a:xfrm>
            <a:off x="1658504" y="2853469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b1a49">
            <a:extLst>
              <a:ext uri="{FF2B5EF4-FFF2-40B4-BE49-F238E27FC236}">
                <a16:creationId xmlns:a16="http://schemas.microsoft.com/office/drawing/2014/main" id="{47244FC6-9E79-4D2B-BF73-FF5E5A7F479C}"/>
              </a:ext>
            </a:extLst>
          </p:cNvPr>
          <p:cNvSpPr/>
          <p:nvPr/>
        </p:nvSpPr>
        <p:spPr>
          <a:xfrm>
            <a:off x="2719145" y="1585501"/>
            <a:ext cx="16819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1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3CA71E-383E-3AAD-F6D8-EC53F4B73C75}"/>
              </a:ext>
            </a:extLst>
          </p:cNvPr>
          <p:cNvSpPr txBox="1">
            <a:spLocks noChangeAspect="1"/>
          </p:cNvSpPr>
          <p:nvPr/>
        </p:nvSpPr>
        <p:spPr>
          <a:xfrm>
            <a:off x="2171296" y="1169375"/>
            <a:ext cx="7849408" cy="4519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 can go there by bus.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 and where shall we meet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am going to write a story.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plan to watch a play alone.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Can I come together with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Who wrote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We can take a car to go there.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393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24143F-8D13-9EE8-4A3D-F7309C93892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1074746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［人与社会·文学］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Lao She has always been an admired and famous writer. His early hard life helped him create many great works.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Generations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one of his most famous works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most meaningful novel I’ve ever read.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mainly tells the story of the hard life of the Qi family living in Beijing during the war of the 1940s. What moves me most is not its plot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how it describes different characters.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222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FC678E-52CC-F1E7-FB61-0316CFE6C51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Ruixuan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one of the main characters. He was a kind and active teacher who hoped to fight for his country all the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had to stay at his home town because of his family. Although he didn’t join the army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tried his best to keep his family safe. And he always told his students and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Guan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Xiaohe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a bad man. He worked for the enemies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finally he was killed by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739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EB0353-0894-B28C-ED6F-2A553E5E6882}"/>
              </a:ext>
            </a:extLst>
          </p:cNvPr>
          <p:cNvSpPr txBox="1">
            <a:spLocks noChangeAspect="1"/>
          </p:cNvSpPr>
          <p:nvPr/>
        </p:nvSpPr>
        <p:spPr>
          <a:xfrm>
            <a:off x="417310" y="648994"/>
            <a:ext cx="11357379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the novel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learn how terrible it was during the war. The brave Chinese people finally won their freedom and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 great efforts. Every brave man shouldn’t be forgotten. As the saying goes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man has a share of responsibility for the future of his country.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 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country has become stronger. 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will never make further progress if we teenagers remain satisfied with the comfortable life we have now. So contribute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贡献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our motherland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get started from now 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1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A720AE-1569-70A0-5A0C-0BC74502C3B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Generations Under One Roof is mainly about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hard life of Lao She and his family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progress of China in the past few years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hard life of the Qi family in the 1940s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character personalities of the Qi family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e3e0">
            <a:extLst>
              <a:ext uri="{FF2B5EF4-FFF2-40B4-BE49-F238E27FC236}">
                <a16:creationId xmlns:a16="http://schemas.microsoft.com/office/drawing/2014/main" id="{330B35F2-A877-422D-AF9B-9D7547A86018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46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A90970-DF97-9708-DF6E-D8F033AFF76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is Qi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Ruixuan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bad man who worked for the enemies.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teacher who loved and believed his country.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character who joined the army for his family.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 man who was really satisfied with his life.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a880">
            <a:extLst>
              <a:ext uri="{FF2B5EF4-FFF2-40B4-BE49-F238E27FC236}">
                <a16:creationId xmlns:a16="http://schemas.microsoft.com/office/drawing/2014/main" id="{31E3D7F2-E62D-4A9E-A1B4-E769B96C8F69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4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B3309C-C6E9-C311-298D-A31CF22FA78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meaning of the underlined sentence in Paragraph 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天下兴亡，匹夫有责。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亡羊补牢，为时未晚。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水能载舟，亦能覆舟。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千里之行，始于足下。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11e5">
            <a:extLst>
              <a:ext uri="{FF2B5EF4-FFF2-40B4-BE49-F238E27FC236}">
                <a16:creationId xmlns:a16="http://schemas.microsoft.com/office/drawing/2014/main" id="{3235C23F-D1A2-4107-A951-112811FBD378}"/>
              </a:ext>
            </a:extLst>
          </p:cNvPr>
          <p:cNvSpPr/>
          <p:nvPr/>
        </p:nvSpPr>
        <p:spPr>
          <a:xfrm>
            <a:off x="804228" y="17791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56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B41BAD-6051-69C8-11D8-80A3F8E32AF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passage was written to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hope teenagers to become writers like Lao She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introduce Lao She and his famous works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ask students to forget the past and focus on the present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encourage teenagers to study hard for the country’s future</a:t>
            </a:r>
            <a:endParaRPr lang="zh-CN" altLang="en-US" sz="3200" dirty="0"/>
          </a:p>
        </p:txBody>
      </p:sp>
      <p:sp>
        <p:nvSpPr>
          <p:cNvPr id="2" name="A_2714e">
            <a:extLst>
              <a:ext uri="{FF2B5EF4-FFF2-40B4-BE49-F238E27FC236}">
                <a16:creationId xmlns:a16="http://schemas.microsoft.com/office/drawing/2014/main" id="{F078999D-7A35-4483-8DE9-2D9997F792B3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88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It describes the changes in Chinese society.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Lao She Teahouse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FBCD38-3CA8-102A-4501-3AF8C7996513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322172"/>
            <a:ext cx="11472101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education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大学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普通的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Green’s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魔术的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描述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小说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0a06">
            <a:extLst>
              <a:ext uri="{FF2B5EF4-FFF2-40B4-BE49-F238E27FC236}">
                <a16:creationId xmlns:a16="http://schemas.microsoft.com/office/drawing/2014/main" id="{34D806A3-1541-48D2-84A4-E9DA2C64EA1E}"/>
              </a:ext>
            </a:extLst>
          </p:cNvPr>
          <p:cNvSpPr/>
          <p:nvPr/>
        </p:nvSpPr>
        <p:spPr>
          <a:xfrm>
            <a:off x="3262595" y="5579212"/>
            <a:ext cx="1547876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ovel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288c6">
            <a:extLst>
              <a:ext uri="{FF2B5EF4-FFF2-40B4-BE49-F238E27FC236}">
                <a16:creationId xmlns:a16="http://schemas.microsoft.com/office/drawing/2014/main" id="{2590677B-F225-4007-B818-60C901314988}"/>
              </a:ext>
            </a:extLst>
          </p:cNvPr>
          <p:cNvSpPr/>
          <p:nvPr/>
        </p:nvSpPr>
        <p:spPr>
          <a:xfrm>
            <a:off x="2064540" y="4984852"/>
            <a:ext cx="20352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escribe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879a1">
            <a:extLst>
              <a:ext uri="{FF2B5EF4-FFF2-40B4-BE49-F238E27FC236}">
                <a16:creationId xmlns:a16="http://schemas.microsoft.com/office/drawing/2014/main" id="{A0B27219-1383-4A98-98F4-7DBBBE07F84F}"/>
              </a:ext>
            </a:extLst>
          </p:cNvPr>
          <p:cNvSpPr/>
          <p:nvPr/>
        </p:nvSpPr>
        <p:spPr>
          <a:xfrm>
            <a:off x="7800368" y="4390492"/>
            <a:ext cx="1547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agic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4ba2f">
            <a:extLst>
              <a:ext uri="{FF2B5EF4-FFF2-40B4-BE49-F238E27FC236}">
                <a16:creationId xmlns:a16="http://schemas.microsoft.com/office/drawing/2014/main" id="{17FE454B-D495-4DC4-9439-AEFD374054B1}"/>
              </a:ext>
            </a:extLst>
          </p:cNvPr>
          <p:cNvSpPr/>
          <p:nvPr/>
        </p:nvSpPr>
        <p:spPr>
          <a:xfrm>
            <a:off x="8897077" y="3201772"/>
            <a:ext cx="21177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ommon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d27cb">
            <a:extLst>
              <a:ext uri="{FF2B5EF4-FFF2-40B4-BE49-F238E27FC236}">
                <a16:creationId xmlns:a16="http://schemas.microsoft.com/office/drawing/2014/main" id="{E6EE4F0E-6ED7-4396-B9C8-196E0D89EA90}"/>
              </a:ext>
            </a:extLst>
          </p:cNvPr>
          <p:cNvSpPr/>
          <p:nvPr/>
        </p:nvSpPr>
        <p:spPr>
          <a:xfrm>
            <a:off x="10138565" y="2013052"/>
            <a:ext cx="1824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 err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ollege</a:t>
            </a:r>
            <a:r>
              <a:rPr lang="zh-CN" altLang="zh-CN" sz="30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B331B98-22BF-4028-0CF5-3A8AD4D5400A}"/>
              </a:ext>
            </a:extLst>
          </p:cNvPr>
          <p:cNvSpPr txBox="1">
            <a:spLocks noChangeAspect="1"/>
          </p:cNvSpPr>
          <p:nvPr/>
        </p:nvSpPr>
        <p:spPr>
          <a:xfrm>
            <a:off x="251056" y="1009198"/>
            <a:ext cx="11689888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Jackson lives on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(twenty) floor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has a better view.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1924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(teach) Chinese at a college in London.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play has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(act).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(finish) the work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moved to a new city.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041f">
            <a:extLst>
              <a:ext uri="{FF2B5EF4-FFF2-40B4-BE49-F238E27FC236}">
                <a16:creationId xmlns:a16="http://schemas.microsoft.com/office/drawing/2014/main" id="{758198FB-D910-41DF-94CF-2A4D72CA1BA5}"/>
              </a:ext>
            </a:extLst>
          </p:cNvPr>
          <p:cNvSpPr/>
          <p:nvPr/>
        </p:nvSpPr>
        <p:spPr>
          <a:xfrm>
            <a:off x="1565443" y="4909622"/>
            <a:ext cx="28353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01a0">
            <a:extLst>
              <a:ext uri="{FF2B5EF4-FFF2-40B4-BE49-F238E27FC236}">
                <a16:creationId xmlns:a16="http://schemas.microsoft.com/office/drawing/2014/main" id="{4093FDD3-8CA1-4AF9-A739-38183A216EC5}"/>
              </a:ext>
            </a:extLst>
          </p:cNvPr>
          <p:cNvSpPr/>
          <p:nvPr/>
        </p:nvSpPr>
        <p:spPr>
          <a:xfrm>
            <a:off x="3857793" y="4275638"/>
            <a:ext cx="20019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8bda1">
            <a:extLst>
              <a:ext uri="{FF2B5EF4-FFF2-40B4-BE49-F238E27FC236}">
                <a16:creationId xmlns:a16="http://schemas.microsoft.com/office/drawing/2014/main" id="{0F6A8FA5-C235-4C6F-BB81-10DCFF39378D}"/>
              </a:ext>
            </a:extLst>
          </p:cNvPr>
          <p:cNvSpPr/>
          <p:nvPr/>
        </p:nvSpPr>
        <p:spPr>
          <a:xfrm>
            <a:off x="3866746" y="3007670"/>
            <a:ext cx="24511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taught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e0873">
            <a:extLst>
              <a:ext uri="{FF2B5EF4-FFF2-40B4-BE49-F238E27FC236}">
                <a16:creationId xmlns:a16="http://schemas.microsoft.com/office/drawing/2014/main" id="{595879A5-9298-4981-B255-2F2395DABF25}"/>
              </a:ext>
            </a:extLst>
          </p:cNvPr>
          <p:cNvSpPr/>
          <p:nvPr/>
        </p:nvSpPr>
        <p:spPr>
          <a:xfrm>
            <a:off x="4749968" y="1739702"/>
            <a:ext cx="2948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twentieth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54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F911D5-4ED4-B2B3-F584-F3E3990AD21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89462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every one of us gives help and love to others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be a better place.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 with 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safety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society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situation               D. surface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5bdc">
            <a:extLst>
              <a:ext uri="{FF2B5EF4-FFF2-40B4-BE49-F238E27FC236}">
                <a16:creationId xmlns:a16="http://schemas.microsoft.com/office/drawing/2014/main" id="{98F775E1-61CB-40E7-B99A-1CA756E37530}"/>
              </a:ext>
            </a:extLst>
          </p:cNvPr>
          <p:cNvSpPr/>
          <p:nvPr/>
        </p:nvSpPr>
        <p:spPr>
          <a:xfrm>
            <a:off x="804228" y="221996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76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EEF0FA-623A-7FB0-FE6F-20AB476BB30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069176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hobby is performing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tricks.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basic                 B. main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careful              D. magic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FF967B-0B64-2FC1-2DDB-A84DC401BD5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29533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Lantern Festival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Emperor Wen of the Han Dynasty.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named           B. was named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names               D. named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1753">
            <a:extLst>
              <a:ext uri="{FF2B5EF4-FFF2-40B4-BE49-F238E27FC236}">
                <a16:creationId xmlns:a16="http://schemas.microsoft.com/office/drawing/2014/main" id="{25DAE63E-0B3F-4B05-BE1B-B51AA61235A3}"/>
              </a:ext>
            </a:extLst>
          </p:cNvPr>
          <p:cNvSpPr/>
          <p:nvPr/>
        </p:nvSpPr>
        <p:spPr>
          <a:xfrm>
            <a:off x="804228" y="42187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d1963">
            <a:extLst>
              <a:ext uri="{FF2B5EF4-FFF2-40B4-BE49-F238E27FC236}">
                <a16:creationId xmlns:a16="http://schemas.microsoft.com/office/drawing/2014/main" id="{3AC37D3C-C2F5-47AA-AF13-A6A404768AE1}"/>
              </a:ext>
            </a:extLst>
          </p:cNvPr>
          <p:cNvSpPr/>
          <p:nvPr/>
        </p:nvSpPr>
        <p:spPr>
          <a:xfrm>
            <a:off x="804228" y="127906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6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62AD1A-B2FB-0C1D-E939-DB92A4A1236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tiny robot is his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invention. Now he has over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 in total.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nine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nineth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forty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ninth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forty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ninth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fortieth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99d2">
            <a:extLst>
              <a:ext uri="{FF2B5EF4-FFF2-40B4-BE49-F238E27FC236}">
                <a16:creationId xmlns:a16="http://schemas.microsoft.com/office/drawing/2014/main" id="{E812AE17-09CB-434D-975B-DF40A75B86AC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93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890C3B-5E33-246E-6F11-D96E415A757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weather report says that it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Changchun next week.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it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will go skating.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snow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snow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will snow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snows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snows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snows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snows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snow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0289">
            <a:extLst>
              <a:ext uri="{FF2B5EF4-FFF2-40B4-BE49-F238E27FC236}">
                <a16:creationId xmlns:a16="http://schemas.microsoft.com/office/drawing/2014/main" id="{687277F7-DB86-458A-954F-376E2885FD8E}"/>
              </a:ext>
            </a:extLst>
          </p:cNvPr>
          <p:cNvSpPr/>
          <p:nvPr/>
        </p:nvSpPr>
        <p:spPr>
          <a:xfrm>
            <a:off x="804228" y="14590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15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EAE27A-F8A3-CD93-14CB-9D16DBED0321}"/>
              </a:ext>
            </a:extLst>
          </p:cNvPr>
          <p:cNvSpPr txBox="1">
            <a:spLocks noChangeAspect="1"/>
          </p:cNvSpPr>
          <p:nvPr/>
        </p:nvSpPr>
        <p:spPr>
          <a:xfrm>
            <a:off x="529820" y="1489703"/>
            <a:ext cx="11374005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are you going to do this Saturday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play are you going to watch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 going to watch a play called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Thunderstorm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《雷雨》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Chinese writer called Cao Yu. He is famous.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1b1b">
            <a:extLst>
              <a:ext uri="{FF2B5EF4-FFF2-40B4-BE49-F238E27FC236}">
                <a16:creationId xmlns:a16="http://schemas.microsoft.com/office/drawing/2014/main" id="{261BC298-DE45-4FA9-9797-846A62DF12ED}"/>
              </a:ext>
            </a:extLst>
          </p:cNvPr>
          <p:cNvSpPr/>
          <p:nvPr/>
        </p:nvSpPr>
        <p:spPr>
          <a:xfrm>
            <a:off x="1621385" y="4756143"/>
            <a:ext cx="1571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940c1">
            <a:extLst>
              <a:ext uri="{FF2B5EF4-FFF2-40B4-BE49-F238E27FC236}">
                <a16:creationId xmlns:a16="http://schemas.microsoft.com/office/drawing/2014/main" id="{4C610E66-DB7F-4051-A318-82F173CDD3DE}"/>
              </a:ext>
            </a:extLst>
          </p:cNvPr>
          <p:cNvSpPr/>
          <p:nvPr/>
        </p:nvSpPr>
        <p:spPr>
          <a:xfrm>
            <a:off x="1599160" y="2854191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135</TotalTime>
  <Words>1131</Words>
  <Application>Microsoft Office PowerPoint</Application>
  <PresentationFormat>宽屏</PresentationFormat>
  <Paragraphs>110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14</cp:revision>
  <dcterms:created xsi:type="dcterms:W3CDTF">2024-07-07T03:18:13Z</dcterms:created>
  <dcterms:modified xsi:type="dcterms:W3CDTF">2024-07-08T16:04:02Z</dcterms:modified>
</cp:coreProperties>
</file>