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BCD72B-E842-3F8B-C553-4C9D5610E7A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Kevin is 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working. It’s not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see him in the library after school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surprised                   B. surprising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surprisingly               D.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84ba">
            <a:extLst>
              <a:ext uri="{FF2B5EF4-FFF2-40B4-BE49-F238E27FC236}">
                <a16:creationId xmlns:a16="http://schemas.microsoft.com/office/drawing/2014/main" id="{DAC2BC74-F02B-49D6-ABC0-48D71A084A2E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3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D6FB696-0850-173D-5C97-8FC4F41EC2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42900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most of the children don’t go to  bed before 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                   B.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surprising               D. to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E7CB95-A4FD-DB84-06AF-E92D72277C0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27309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passed the exam.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                    B.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surprising                D. a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a7ee">
            <a:extLst>
              <a:ext uri="{FF2B5EF4-FFF2-40B4-BE49-F238E27FC236}">
                <a16:creationId xmlns:a16="http://schemas.microsoft.com/office/drawing/2014/main" id="{D1595ACF-0ABC-40B3-8CD6-3DFD39C7DDEF}"/>
              </a:ext>
            </a:extLst>
          </p:cNvPr>
          <p:cNvSpPr/>
          <p:nvPr/>
        </p:nvSpPr>
        <p:spPr>
          <a:xfrm>
            <a:off x="804228" y="35255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65daa">
            <a:extLst>
              <a:ext uri="{FF2B5EF4-FFF2-40B4-BE49-F238E27FC236}">
                <a16:creationId xmlns:a16="http://schemas.microsoft.com/office/drawing/2014/main" id="{95C27FFA-436A-4C03-9957-9A5744BCD3AA}"/>
              </a:ext>
            </a:extLst>
          </p:cNvPr>
          <p:cNvSpPr/>
          <p:nvPr/>
        </p:nvSpPr>
        <p:spPr>
          <a:xfrm>
            <a:off x="804228" y="122382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5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CBFAFA-116D-B979-64A9-570AABA296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delicious food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 is really a great cook.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it’s not to my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don’t like sweet food.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               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smell              D. style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chicken tastes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well                B. badly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delicious        D. crazily</a:t>
            </a:r>
            <a:endParaRPr lang="zh-CN" altLang="en-US" sz="3200" dirty="0"/>
          </a:p>
        </p:txBody>
      </p:sp>
      <p:sp>
        <p:nvSpPr>
          <p:cNvPr id="4" name="A_18e20">
            <a:extLst>
              <a:ext uri="{FF2B5EF4-FFF2-40B4-BE49-F238E27FC236}">
                <a16:creationId xmlns:a16="http://schemas.microsoft.com/office/drawing/2014/main" id="{E8CDBCCE-18F9-4F3C-B0AC-97301537D3EA}"/>
              </a:ext>
            </a:extLst>
          </p:cNvPr>
          <p:cNvSpPr/>
          <p:nvPr/>
        </p:nvSpPr>
        <p:spPr>
          <a:xfrm>
            <a:off x="804228" y="43057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93811">
            <a:extLst>
              <a:ext uri="{FF2B5EF4-FFF2-40B4-BE49-F238E27FC236}">
                <a16:creationId xmlns:a16="http://schemas.microsoft.com/office/drawing/2014/main" id="{B45F8EEE-D994-4E41-AB34-DB6D0082C4B1}"/>
              </a:ext>
            </a:extLst>
          </p:cNvPr>
          <p:cNvSpPr/>
          <p:nvPr/>
        </p:nvSpPr>
        <p:spPr>
          <a:xfrm>
            <a:off x="804228" y="176981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8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1563" y="2409119"/>
            <a:ext cx="613238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Way of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DA4344-5BDB-D9A3-1FB1-DAF5D331C07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感叹句句型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鞍山中考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pen can translate what you write down into English.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 invention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What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               D. What 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0da8">
            <a:extLst>
              <a:ext uri="{FF2B5EF4-FFF2-40B4-BE49-F238E27FC236}">
                <a16:creationId xmlns:a16="http://schemas.microsoft.com/office/drawing/2014/main" id="{3BCDC460-6F56-45BD-AC45-E59473F5AC69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A09A4E-98DB-3300-436F-E4973D211B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12281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strong our country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so proud of 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   B. What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           D. What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185e">
            <a:extLst>
              <a:ext uri="{FF2B5EF4-FFF2-40B4-BE49-F238E27FC236}">
                <a16:creationId xmlns:a16="http://schemas.microsoft.com/office/drawing/2014/main" id="{BC75A0AA-6F23-45CF-82A6-1088B4FB0DF7}"/>
              </a:ext>
            </a:extLst>
          </p:cNvPr>
          <p:cNvSpPr/>
          <p:nvPr/>
        </p:nvSpPr>
        <p:spPr>
          <a:xfrm>
            <a:off x="804228" y="210880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6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B64C5D-D327-4DD6-CAE8-1AAEC8E6C3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丹东中考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Martin always helps people in trouble.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 lucky boy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a kind boy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lonely he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beautiful his voice is</a:t>
            </a:r>
            <a:endParaRPr lang="zh-CN" altLang="en-US" sz="3200" dirty="0"/>
          </a:p>
        </p:txBody>
      </p:sp>
      <p:sp>
        <p:nvSpPr>
          <p:cNvPr id="2" name="A_b5826">
            <a:extLst>
              <a:ext uri="{FF2B5EF4-FFF2-40B4-BE49-F238E27FC236}">
                <a16:creationId xmlns:a16="http://schemas.microsoft.com/office/drawing/2014/main" id="{9C0D6259-1419-4642-8428-7770F7D4A289}"/>
              </a:ext>
            </a:extLst>
          </p:cNvPr>
          <p:cNvSpPr/>
          <p:nvPr/>
        </p:nvSpPr>
        <p:spPr>
          <a:xfrm>
            <a:off x="804228" y="17760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19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167D45-6B98-8170-F605-A552318993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refuse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Saturday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sister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gift from one of her friends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didn’t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received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receive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accepted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receive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accepted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ac18">
            <a:extLst>
              <a:ext uri="{FF2B5EF4-FFF2-40B4-BE49-F238E27FC236}">
                <a16:creationId xmlns:a16="http://schemas.microsoft.com/office/drawing/2014/main" id="{EEEA1BC5-007F-4F81-9C12-5F06E2049F75}"/>
              </a:ext>
            </a:extLst>
          </p:cNvPr>
          <p:cNvSpPr/>
          <p:nvPr/>
        </p:nvSpPr>
        <p:spPr>
          <a:xfrm>
            <a:off x="804228" y="20930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38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1C6EF3-0856-6939-80B8-5D47354B227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 my father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money from his workmate but 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refused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accepted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didn’t receive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accepted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refused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received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accepted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f2ae">
            <a:extLst>
              <a:ext uri="{FF2B5EF4-FFF2-40B4-BE49-F238E27FC236}">
                <a16:creationId xmlns:a16="http://schemas.microsoft.com/office/drawing/2014/main" id="{89A17BD6-4DBC-4022-811B-B92FB1C122BE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4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692389-B486-24B9-1FB8-459E02F20C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you so 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gave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Wang a present and 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happily.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refused                B. accepted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received              D. sold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f630">
            <a:extLst>
              <a:ext uri="{FF2B5EF4-FFF2-40B4-BE49-F238E27FC236}">
                <a16:creationId xmlns:a16="http://schemas.microsoft.com/office/drawing/2014/main" id="{56F2D87F-D40B-4033-B3C5-4379565813ED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2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AE6FB8-C652-3811-EEF4-0B7B892811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surprised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result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We thought it was 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surprising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7196">
            <a:extLst>
              <a:ext uri="{FF2B5EF4-FFF2-40B4-BE49-F238E27FC236}">
                <a16:creationId xmlns:a16="http://schemas.microsoft.com/office/drawing/2014/main" id="{29089787-BDFD-4F44-A700-5658A49A478D}"/>
              </a:ext>
            </a:extLst>
          </p:cNvPr>
          <p:cNvSpPr/>
          <p:nvPr/>
        </p:nvSpPr>
        <p:spPr>
          <a:xfrm>
            <a:off x="804228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2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11</TotalTime>
  <Words>494</Words>
  <Application>Microsoft Office PowerPoint</Application>
  <PresentationFormat>宽屏</PresentationFormat>
  <Paragraphs>70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2024-07-07T06:22:06Z</dcterms:created>
  <dcterms:modified xsi:type="dcterms:W3CDTF">2024-07-09T04:28:41Z</dcterms:modified>
</cp:coreProperties>
</file>